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6"/>
  </p:notesMasterIdLst>
  <p:sldIdLst>
    <p:sldId id="259" r:id="rId3"/>
    <p:sldId id="258" r:id="rId4"/>
    <p:sldId id="262"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60721" autoAdjust="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4E30F-95FA-4484-A4EA-E48ABD88CCD7}" type="datetimeFigureOut">
              <a:rPr lang="en-US" smtClean="0"/>
              <a:t>5/16/2015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C6139F-97A1-4133-859A-267433C32A4F}" type="slidenum">
              <a:rPr lang="en-US" smtClean="0"/>
              <a:t>‹#›</a:t>
            </a:fld>
            <a:endParaRPr lang="en-US"/>
          </a:p>
        </p:txBody>
      </p:sp>
    </p:spTree>
    <p:extLst>
      <p:ext uri="{BB962C8B-B14F-4D97-AF65-F5344CB8AC3E}">
        <p14:creationId xmlns:p14="http://schemas.microsoft.com/office/powerpoint/2010/main" val="626205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on </a:t>
            </a:r>
            <a:r>
              <a:rPr lang="en-US" sz="1400" b="1" baseline="0" dirty="0" smtClean="0"/>
              <a:t>canvas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a:t>
            </a:r>
            <a:r>
              <a:rPr lang="en-US" b="1" baseline="0" dirty="0" smtClean="0"/>
              <a:t>Design</a:t>
            </a:r>
            <a:r>
              <a:rPr lang="en-US" baseline="0" dirty="0" smtClean="0"/>
              <a:t> tab, in the </a:t>
            </a:r>
            <a:r>
              <a:rPr lang="en-US" b="1" baseline="0" dirty="0" smtClean="0"/>
              <a:t>Background</a:t>
            </a:r>
            <a:r>
              <a:rPr lang="en-US" baseline="0" dirty="0" smtClean="0"/>
              <a:t> group, click the </a:t>
            </a:r>
            <a:r>
              <a:rPr lang="en-US" b="1" baseline="0" dirty="0" smtClean="0"/>
              <a:t>Format</a:t>
            </a:r>
            <a:r>
              <a:rPr lang="en-US" baseline="0" dirty="0" smtClean="0"/>
              <a:t> </a:t>
            </a:r>
            <a:r>
              <a:rPr lang="en-US" b="1" baseline="0" dirty="0" smtClean="0"/>
              <a:t>Background</a:t>
            </a:r>
            <a:r>
              <a:rPr lang="en-US" baseline="0" dirty="0" smtClean="0"/>
              <a:t> dialog box launcher. In the </a:t>
            </a:r>
            <a:r>
              <a:rPr lang="en-US" b="1" baseline="0" dirty="0" smtClean="0"/>
              <a:t>Format</a:t>
            </a:r>
            <a:r>
              <a:rPr lang="en-US" baseline="0" dirty="0" smtClean="0"/>
              <a:t> </a:t>
            </a:r>
            <a:r>
              <a:rPr lang="en-US" b="1" baseline="0" dirty="0" smtClean="0"/>
              <a:t>Background</a:t>
            </a:r>
            <a:r>
              <a:rPr lang="en-US" baseline="0" dirty="0" smtClean="0"/>
              <a:t> dialog box, click </a:t>
            </a:r>
            <a:r>
              <a:rPr lang="en-US" b="1" baseline="0" dirty="0" smtClean="0"/>
              <a:t>Fill</a:t>
            </a:r>
            <a:r>
              <a:rPr lang="en-US" baseline="0" dirty="0" smtClean="0"/>
              <a:t> in the left pane, and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a:t>
            </a:r>
            <a:r>
              <a:rPr lang="en-US" b="1" baseline="0" dirty="0" smtClean="0"/>
              <a:t>Texture</a:t>
            </a:r>
            <a:r>
              <a:rPr lang="en-US" baseline="0" dirty="0" smtClean="0"/>
              <a:t>, and then click </a:t>
            </a:r>
            <a:r>
              <a:rPr lang="en-US" b="1" baseline="0" dirty="0" smtClean="0"/>
              <a:t>Canvas</a:t>
            </a:r>
            <a:r>
              <a:rPr lang="en-US" baseline="0" dirty="0" smtClean="0"/>
              <a:t> (first row, second option).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Background </a:t>
            </a:r>
            <a:r>
              <a:rPr lang="en-US" baseline="0" dirty="0" smtClean="0"/>
              <a:t>dialog box, click </a:t>
            </a:r>
            <a:r>
              <a:rPr lang="en-US" b="1" baseline="0" dirty="0" smtClean="0"/>
              <a:t>Picture Corrections </a:t>
            </a:r>
            <a:r>
              <a:rPr lang="en-US" baseline="0" dirty="0" smtClean="0"/>
              <a:t>in the left pane, and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Brightness</a:t>
            </a:r>
            <a:r>
              <a:rPr lang="en-US" baseline="0" dirty="0" smtClean="0"/>
              <a:t> box, enter </a:t>
            </a:r>
            <a:r>
              <a:rPr lang="en-US" b="1" baseline="0" dirty="0" smtClean="0"/>
              <a:t>-15%</a:t>
            </a:r>
            <a:r>
              <a:rPr lang="en-US" b="0" baseline="0" dirty="0" smtClean="0"/>
              <a:t>.</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Basic Shapes </a:t>
            </a:r>
            <a:r>
              <a:rPr lang="en-US" baseline="0" dirty="0" smtClean="0"/>
              <a:t>click </a:t>
            </a:r>
            <a:r>
              <a:rPr lang="en-US" b="1" baseline="0" dirty="0" smtClean="0"/>
              <a:t>Oval</a:t>
            </a:r>
            <a:r>
              <a:rPr lang="en-US"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the oval.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launcher.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click </a:t>
            </a:r>
            <a:r>
              <a:rPr lang="en-US" b="1" baseline="0" dirty="0" smtClean="0"/>
              <a:t>Solid fill</a:t>
            </a:r>
            <a:r>
              <a:rPr lang="en-US"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Click the button next to </a:t>
            </a:r>
            <a:r>
              <a:rPr lang="en-US" b="1" baseline="0" dirty="0" smtClean="0"/>
              <a:t>Color</a:t>
            </a:r>
            <a:r>
              <a:rPr lang="en-US" b="0" baseline="0" dirty="0" smtClean="0"/>
              <a:t> and then click </a:t>
            </a:r>
            <a:r>
              <a:rPr lang="en-US" b="1" baseline="0" dirty="0" smtClean="0"/>
              <a:t>White, Background 1</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Transparency</a:t>
            </a:r>
            <a:r>
              <a:rPr lang="en-US" b="0" baseline="0" dirty="0" smtClean="0"/>
              <a:t> box, enter </a:t>
            </a:r>
            <a:r>
              <a:rPr lang="en-US" b="1" baseline="0" dirty="0" smtClean="0"/>
              <a:t>30%</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and in the </a:t>
            </a:r>
            <a:r>
              <a:rPr lang="en-US" b="1" baseline="0" dirty="0" smtClean="0"/>
              <a:t>Line Color </a:t>
            </a:r>
            <a:r>
              <a:rPr lang="en-US" b="0" baseline="0" dirty="0" smtClean="0"/>
              <a:t>pane, click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Glow and Soft Edges</a:t>
            </a:r>
            <a:r>
              <a:rPr lang="en-US" b="0" baseline="0" dirty="0" smtClean="0"/>
              <a:t> in the left pane, and in the </a:t>
            </a:r>
            <a:r>
              <a:rPr lang="en-US" b="1" baseline="0" dirty="0" smtClean="0"/>
              <a:t>Glow and Soft Edges </a:t>
            </a:r>
            <a:r>
              <a:rPr lang="en-US" b="0" baseline="0" dirty="0" smtClean="0"/>
              <a:t>pane, under </a:t>
            </a:r>
            <a:r>
              <a:rPr lang="en-US" b="1" baseline="0" dirty="0" smtClean="0"/>
              <a:t>Soft Edges</a:t>
            </a:r>
            <a:r>
              <a:rPr lang="en-US" b="0" baseline="0" dirty="0" smtClean="0"/>
              <a:t>, in the </a:t>
            </a:r>
            <a:r>
              <a:rPr lang="en-US" b="1" baseline="0" dirty="0" smtClean="0"/>
              <a:t>Size</a:t>
            </a:r>
            <a:r>
              <a:rPr lang="en-US" b="0" baseline="0" dirty="0" smtClean="0"/>
              <a:t> box enter </a:t>
            </a:r>
            <a:r>
              <a:rPr lang="en-US" b="1" baseline="0" dirty="0" smtClean="0"/>
              <a:t>25 pt</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a:t>
            </a:r>
            <a:r>
              <a:rPr lang="en-US" b="0" baseline="0" dirty="0" smtClean="0"/>
              <a:t> </a:t>
            </a:r>
            <a:r>
              <a:rPr lang="en-US" b="1" baseline="0" dirty="0" smtClean="0"/>
              <a:t>Shape</a:t>
            </a:r>
            <a:r>
              <a:rPr lang="en-US" b="0" baseline="0" dirty="0" smtClean="0"/>
              <a:t> dialog box, click </a:t>
            </a:r>
            <a:r>
              <a:rPr lang="en-US" b="1" baseline="0" dirty="0" smtClean="0"/>
              <a:t>Size</a:t>
            </a:r>
            <a:r>
              <a:rPr lang="en-US" b="0" baseline="0" dirty="0" smtClean="0"/>
              <a:t> in the left pane, and in the </a:t>
            </a:r>
            <a:r>
              <a:rPr lang="en-US" b="1" baseline="0" dirty="0" smtClean="0"/>
              <a:t>Size</a:t>
            </a:r>
            <a:r>
              <a:rPr lang="en-US" b="0" baseline="0" dirty="0" smtClean="0"/>
              <a:t> pane, under </a:t>
            </a:r>
            <a:r>
              <a:rPr lang="en-US" b="1" baseline="0" dirty="0" smtClean="0"/>
              <a:t>Size and rotate</a:t>
            </a:r>
            <a:r>
              <a:rPr lang="en-US" b="0"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Height</a:t>
            </a:r>
            <a:r>
              <a:rPr lang="en-US" b="0" baseline="0" dirty="0" smtClean="0"/>
              <a:t> box, enter </a:t>
            </a:r>
            <a:r>
              <a:rPr lang="en-US" b="1" baseline="0" dirty="0" smtClean="0"/>
              <a:t>5.71”.</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Width</a:t>
            </a:r>
            <a:r>
              <a:rPr lang="en-US" b="0" baseline="0" dirty="0" smtClean="0"/>
              <a:t> box, enter </a:t>
            </a:r>
            <a:r>
              <a:rPr lang="en-US" b="1" baseline="0" dirty="0" smtClean="0"/>
              <a:t>7.83”</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Rotation</a:t>
            </a:r>
            <a:r>
              <a:rPr lang="en-US" b="0" baseline="0" dirty="0" smtClean="0"/>
              <a:t> box, enter </a:t>
            </a:r>
            <a:r>
              <a:rPr lang="en-US" b="1" baseline="0" dirty="0" smtClean="0"/>
              <a:t>350°.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oval.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Images</a:t>
            </a:r>
            <a:r>
              <a:rPr lang="en-US" baseline="0" dirty="0" smtClean="0"/>
              <a:t> group, click </a:t>
            </a:r>
            <a:r>
              <a:rPr lang="en-US" b="1" baseline="0" dirty="0" smtClean="0"/>
              <a:t>Picture</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6.0”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Presets</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click the button next to </a:t>
            </a:r>
            <a:r>
              <a:rPr lang="en-US" sz="1200" b="1" kern="1200" baseline="0" dirty="0" smtClean="0">
                <a:solidFill>
                  <a:schemeClr val="tx1"/>
                </a:solidFill>
                <a:effectLst/>
                <a:latin typeface="+mn-lt"/>
                <a:ea typeface="+mn-ea"/>
                <a:cs typeface="+mn-cs"/>
              </a:rPr>
              <a:t>Artistic Effects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Glow Diffused</a:t>
            </a:r>
            <a:r>
              <a:rPr lang="en-US" sz="1200" kern="1200" baseline="0" dirty="0" smtClean="0">
                <a:solidFill>
                  <a:schemeClr val="tx1"/>
                </a:solidFill>
                <a:effectLst/>
                <a:latin typeface="+mn-lt"/>
                <a:ea typeface="+mn-ea"/>
                <a:cs typeface="+mn-cs"/>
              </a:rPr>
              <a:t>. Also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in the </a:t>
            </a:r>
            <a:r>
              <a:rPr lang="en-US" sz="1200" b="1" kern="1200" baseline="0" dirty="0" smtClean="0">
                <a:solidFill>
                  <a:schemeClr val="tx1"/>
                </a:solidFill>
                <a:effectLst/>
                <a:latin typeface="+mn-lt"/>
                <a:ea typeface="+mn-ea"/>
                <a:cs typeface="+mn-cs"/>
              </a:rPr>
              <a:t>Intensity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shape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a:t>
            </a:r>
            <a:r>
              <a:rPr lang="en-US" baseline="0" dirty="0" smtClean="0"/>
              <a:t>, and then under </a:t>
            </a:r>
            <a:r>
              <a:rPr lang="en-US" b="1" baseline="0" dirty="0" smtClean="0"/>
              <a:t>Flowchart</a:t>
            </a:r>
            <a:r>
              <a:rPr lang="en-US" baseline="0" dirty="0" smtClean="0"/>
              <a:t> click </a:t>
            </a:r>
            <a:r>
              <a:rPr lang="en-US" b="1" baseline="0" dirty="0" smtClean="0"/>
              <a:t>Preparation</a:t>
            </a:r>
            <a:r>
              <a:rPr lang="en-US" baseline="0" dirty="0" smtClean="0"/>
              <a:t>.</a:t>
            </a:r>
          </a:p>
          <a:p>
            <a:pPr marL="228600" indent="-228600">
              <a:buAutoNum type="arabicPeriod"/>
            </a:pPr>
            <a:r>
              <a:rPr lang="en-US" baseline="0" dirty="0" smtClean="0"/>
              <a:t>On the slide, drag to draw a hexagon.</a:t>
            </a:r>
          </a:p>
          <a:p>
            <a:pPr marL="228600" indent="-228600">
              <a:buAutoNum type="arabicPeriod"/>
            </a:pPr>
            <a:r>
              <a:rPr lang="en-US" baseline="0" dirty="0" smtClean="0"/>
              <a:t>Select the hexagon.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and then in the </a:t>
            </a:r>
            <a:r>
              <a:rPr lang="en-US" b="1" baseline="0" dirty="0" smtClean="0"/>
              <a:t>Height</a:t>
            </a:r>
            <a:r>
              <a:rPr lang="en-US" baseline="0" dirty="0" smtClean="0"/>
              <a:t> box enter </a:t>
            </a:r>
            <a:r>
              <a:rPr lang="en-US" b="1" baseline="0" dirty="0" smtClean="0"/>
              <a:t>2.0” </a:t>
            </a:r>
            <a:r>
              <a:rPr lang="en-US" baseline="0" dirty="0" smtClean="0"/>
              <a:t>and in the </a:t>
            </a:r>
            <a:r>
              <a:rPr lang="en-US" b="1" baseline="0" dirty="0" smtClean="0"/>
              <a:t>Width</a:t>
            </a:r>
            <a:r>
              <a:rPr lang="en-US" baseline="0" dirty="0" smtClean="0"/>
              <a:t> box enter </a:t>
            </a:r>
            <a:r>
              <a:rPr lang="en-US" b="1" baseline="0" dirty="0" smtClean="0"/>
              <a:t>9.0”</a:t>
            </a:r>
            <a:r>
              <a:rPr lang="en-US" baseline="0" dirty="0" smtClean="0"/>
              <a:t>.</a:t>
            </a:r>
          </a:p>
          <a:p>
            <a:pPr marL="228600" indent="-228600">
              <a:buAutoNum type="arabicPeriod"/>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a:t>
            </a:r>
            <a:r>
              <a:rPr lang="en-US" b="1" baseline="0" dirty="0" smtClean="0"/>
              <a:t>Shape Fill</a:t>
            </a:r>
            <a:r>
              <a:rPr lang="en-US" baseline="0" dirty="0" smtClean="0"/>
              <a:t>, and then under </a:t>
            </a:r>
            <a:r>
              <a:rPr lang="en-US" b="1" baseline="0" dirty="0" smtClean="0"/>
              <a:t>Theme Colors </a:t>
            </a:r>
            <a:r>
              <a:rPr lang="en-US" baseline="0" dirty="0" smtClean="0"/>
              <a:t>click </a:t>
            </a:r>
            <a:r>
              <a:rPr lang="en-US" b="1" baseline="0" dirty="0" smtClean="0"/>
              <a:t>Black, Text 1</a:t>
            </a:r>
            <a:r>
              <a:rPr lang="en-US" baseline="0" dirty="0" smtClean="0"/>
              <a:t>.</a:t>
            </a:r>
          </a:p>
          <a:p>
            <a:pPr marL="228600" indent="-228600">
              <a:buAutoNum type="arabicPeriod"/>
            </a:pPr>
            <a:r>
              <a:rPr lang="en-US" baseline="0" dirty="0" smtClean="0"/>
              <a:t>On the slide, right-click the hexagon, and then click </a:t>
            </a:r>
            <a:r>
              <a:rPr lang="en-US" b="1" baseline="0" dirty="0" smtClean="0"/>
              <a:t>Edit</a:t>
            </a:r>
            <a:r>
              <a:rPr lang="en-US" baseline="0" dirty="0" smtClean="0"/>
              <a:t> </a:t>
            </a:r>
            <a:r>
              <a:rPr lang="en-US" b="1" baseline="0" dirty="0" smtClean="0"/>
              <a:t>Points</a:t>
            </a:r>
            <a:r>
              <a:rPr lang="en-US" b="0" baseline="0" dirty="0" smtClean="0"/>
              <a:t>, and then do the following:</a:t>
            </a:r>
          </a:p>
          <a:p>
            <a:pPr marL="685800" lvl="1" indent="-228600">
              <a:buFont typeface="Arial" pitchFamily="34" charset="0"/>
              <a:buChar char="•"/>
            </a:pPr>
            <a:r>
              <a:rPr lang="en-US" baseline="0" dirty="0" smtClean="0"/>
              <a:t>Right-click the top line segment, and then click </a:t>
            </a:r>
            <a:r>
              <a:rPr lang="en-US" b="1" baseline="0" dirty="0" smtClean="0"/>
              <a:t>Curved Segment</a:t>
            </a:r>
            <a:r>
              <a:rPr lang="en-US" baseline="0" dirty="0" smtClean="0"/>
              <a:t>. </a:t>
            </a:r>
          </a:p>
          <a:p>
            <a:pPr marL="685800" lvl="1" indent="-228600">
              <a:buFont typeface="Arial" pitchFamily="34" charset="0"/>
              <a:buChar char="•"/>
            </a:pPr>
            <a:r>
              <a:rPr lang="en-US" baseline="0" dirty="0" smtClean="0"/>
              <a:t>Right-click the bottom line segment, and then click </a:t>
            </a:r>
            <a:r>
              <a:rPr lang="en-US" b="1" baseline="0" dirty="0" smtClean="0"/>
              <a:t>Curved Segment</a:t>
            </a:r>
            <a:r>
              <a:rPr lang="en-US" baseline="0" dirty="0" smtClean="0"/>
              <a:t>.</a:t>
            </a:r>
          </a:p>
          <a:p>
            <a:pPr marL="685800" lvl="1" indent="-228600">
              <a:buFont typeface="Arial" pitchFamily="34" charset="0"/>
              <a:buChar char="•"/>
            </a:pPr>
            <a:r>
              <a:rPr lang="en-US" baseline="0" dirty="0" smtClean="0"/>
              <a:t>Click the top left point. Drag the right sizing line toward the top of the slide to increase the size of the top curve.</a:t>
            </a:r>
          </a:p>
          <a:p>
            <a:pPr marL="685800" lvl="1" indent="-228600">
              <a:buFont typeface="Arial" pitchFamily="34" charset="0"/>
              <a:buChar char="•"/>
            </a:pPr>
            <a:r>
              <a:rPr lang="en-US" baseline="0" dirty="0" smtClean="0"/>
              <a:t>Click the top right point. Drag the left sizing line toward the top of the slide to increase the size of the top curve.</a:t>
            </a:r>
          </a:p>
          <a:p>
            <a:pPr marL="685800" lvl="1" indent="-228600">
              <a:buFont typeface="Arial" pitchFamily="34" charset="0"/>
              <a:buChar char="•"/>
            </a:pPr>
            <a:r>
              <a:rPr lang="en-US" baseline="0" dirty="0" smtClean="0"/>
              <a:t>Click the bottom left point. Drag the right sizing line toward the bottom of the slide to increase the size of the bottom curve.</a:t>
            </a:r>
          </a:p>
          <a:p>
            <a:pPr marL="685800" lvl="1" indent="-228600">
              <a:buFont typeface="Arial" pitchFamily="34" charset="0"/>
              <a:buChar char="•"/>
            </a:pPr>
            <a:r>
              <a:rPr lang="en-US" baseline="0" dirty="0" smtClean="0"/>
              <a:t>Click the bottom right point. Drag the left sizing line toward the bottom of the slide to increase the size of the bottom curve.</a:t>
            </a:r>
          </a:p>
          <a:p>
            <a:pPr marL="228600" lvl="0" indent="-228600">
              <a:buFont typeface="+mj-lt"/>
              <a:buAutoNum type="arabicPeriod"/>
            </a:pPr>
            <a:r>
              <a:rPr lang="en-US" baseline="0" dirty="0" smtClean="0"/>
              <a:t>Select the shape.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text box.</a:t>
            </a:r>
          </a:p>
          <a:p>
            <a:pPr marL="228600" lvl="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Picture Styles </a:t>
            </a:r>
            <a:r>
              <a:rPr lang="en-US" baseline="0" dirty="0" smtClean="0"/>
              <a:t>group, click the </a:t>
            </a:r>
            <a:r>
              <a:rPr lang="en-US" b="1" baseline="0" dirty="0" smtClean="0"/>
              <a:t>Format Picture </a:t>
            </a:r>
            <a:r>
              <a:rPr lang="en-US" baseline="0" dirty="0" smtClean="0"/>
              <a:t>dialog box launcher.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Pencil </a:t>
            </a:r>
            <a:r>
              <a:rPr lang="en-US" b="1" baseline="0" dirty="0" err="1" smtClean="0"/>
              <a:t>Grayscale</a:t>
            </a:r>
            <a:r>
              <a:rPr lang="en-US" baseline="0" dirty="0" smtClean="0"/>
              <a:t>. Also on the </a:t>
            </a:r>
            <a:r>
              <a:rPr lang="en-US" b="1" baseline="0" dirty="0" smtClean="0"/>
              <a:t>Artistic Effects </a:t>
            </a:r>
            <a:r>
              <a:rPr lang="en-US" baseline="0" dirty="0" smtClean="0"/>
              <a:t>pane, in the </a:t>
            </a:r>
            <a:r>
              <a:rPr lang="en-US" b="1" baseline="0" dirty="0" smtClean="0"/>
              <a:t>Pencil Size </a:t>
            </a:r>
            <a:r>
              <a:rPr lang="en-US" baseline="0" dirty="0" smtClean="0"/>
              <a:t>box, enter </a:t>
            </a:r>
            <a:r>
              <a:rPr lang="en-US" b="1" baseline="0" dirty="0" smtClean="0"/>
              <a:t>50</a:t>
            </a:r>
            <a:r>
              <a:rPr lang="en-US" baseline="0" dirty="0" smtClean="0"/>
              <a:t>.</a:t>
            </a:r>
          </a:p>
          <a:p>
            <a:pPr marL="228600" indent="-228600">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lvl="1" indent="-228600">
              <a:buFont typeface="Arial" pitchFamily="34" charset="0"/>
              <a:buChar char="•"/>
            </a:pPr>
            <a:r>
              <a:rPr lang="en-US" baseline="0" dirty="0" smtClean="0"/>
              <a:t>In the </a:t>
            </a:r>
            <a:r>
              <a:rPr lang="en-US" b="1" baseline="0" dirty="0" smtClean="0"/>
              <a:t>Brightness</a:t>
            </a:r>
            <a:r>
              <a:rPr lang="en-US" baseline="0" dirty="0" smtClean="0"/>
              <a:t> box, enter </a:t>
            </a:r>
            <a:r>
              <a:rPr lang="en-US" b="1" baseline="0" dirty="0" smtClean="0"/>
              <a:t>75</a:t>
            </a:r>
            <a:r>
              <a:rPr lang="en-US" baseline="0" dirty="0" smtClean="0"/>
              <a:t>%.</a:t>
            </a:r>
          </a:p>
          <a:p>
            <a:pPr marL="685800" lvl="1" indent="-228600">
              <a:buFont typeface="Arial" pitchFamily="34" charset="0"/>
              <a:buChar char="•"/>
            </a:pPr>
            <a:r>
              <a:rPr lang="en-US" baseline="0" dirty="0" smtClean="0"/>
              <a:t>In the </a:t>
            </a:r>
            <a:r>
              <a:rPr lang="en-US" b="1" baseline="0" dirty="0" smtClean="0"/>
              <a:t>Contrast</a:t>
            </a:r>
            <a:r>
              <a:rPr lang="en-US" baseline="0" dirty="0" smtClean="0"/>
              <a:t> box, enter </a:t>
            </a:r>
            <a:r>
              <a:rPr lang="en-US" b="1" baseline="0" dirty="0" smtClean="0"/>
              <a:t>100</a:t>
            </a:r>
            <a:r>
              <a:rPr lang="en-US" baseline="0" dirty="0" smtClean="0"/>
              <a:t>%.</a:t>
            </a:r>
          </a:p>
          <a:p>
            <a:pPr marL="228600" indent="-228600">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Size</a:t>
            </a:r>
            <a:r>
              <a:rPr lang="en-US" baseline="0" dirty="0" smtClean="0"/>
              <a:t> in the left pane, in the </a:t>
            </a:r>
            <a:r>
              <a:rPr lang="en-US" b="1" baseline="0" dirty="0" smtClean="0"/>
              <a:t>Size</a:t>
            </a:r>
            <a:r>
              <a:rPr lang="en-US" baseline="0" dirty="0" smtClean="0"/>
              <a:t> pane, do the following:</a:t>
            </a:r>
          </a:p>
          <a:p>
            <a:pPr marL="685800" lvl="1" indent="-228600">
              <a:buAutoNum type="arabicPeriod"/>
            </a:pPr>
            <a:r>
              <a:rPr lang="en-US" baseline="0" dirty="0" smtClean="0"/>
              <a:t>Under </a:t>
            </a:r>
            <a:r>
              <a:rPr lang="en-US" b="1" baseline="0" dirty="0" smtClean="0"/>
              <a:t>Scale</a:t>
            </a:r>
            <a:r>
              <a:rPr lang="en-US" baseline="0" dirty="0" smtClean="0"/>
              <a:t>, clear the </a:t>
            </a:r>
            <a:r>
              <a:rPr lang="en-US" b="1" baseline="0" dirty="0" smtClean="0"/>
              <a:t>Lock aspect ratio </a:t>
            </a:r>
            <a:r>
              <a:rPr lang="en-US" baseline="0" dirty="0" smtClean="0"/>
              <a:t>box.</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Height</a:t>
            </a:r>
            <a:r>
              <a:rPr lang="en-US" baseline="0" dirty="0" smtClean="0"/>
              <a:t> box, enter </a:t>
            </a:r>
            <a:r>
              <a:rPr lang="en-US" b="1" baseline="0" dirty="0" smtClean="0"/>
              <a:t>0.05</a:t>
            </a:r>
            <a:r>
              <a:rPr lang="en-US" baseline="0" dirty="0" smtClean="0"/>
              <a:t>.</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Width</a:t>
            </a:r>
            <a:r>
              <a:rPr lang="en-US" baseline="0" dirty="0" smtClean="0"/>
              <a:t> box, enter </a:t>
            </a:r>
            <a:r>
              <a:rPr lang="en-US" b="1" baseline="0" dirty="0" smtClean="0"/>
              <a:t>7.5</a:t>
            </a:r>
            <a:r>
              <a:rPr lang="en-US" b="0" baseline="0" dirty="0" smtClean="0"/>
              <a:t>.</a:t>
            </a:r>
          </a:p>
          <a:p>
            <a:pPr marL="228600" lvl="0" indent="-228600">
              <a:buAutoNum type="arabicPeriod"/>
            </a:pPr>
            <a:r>
              <a:rPr lang="en-US" sz="1200" kern="1200" dirty="0" smtClean="0">
                <a:solidFill>
                  <a:schemeClr val="tx1"/>
                </a:solidFill>
                <a:effectLst/>
                <a:latin typeface="+mn-lt"/>
                <a:ea typeface="+mn-ea"/>
                <a:cs typeface="+mn-cs"/>
              </a:rPr>
              <a:t>Select the picture.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Position one black line above the center picture.</a:t>
            </a:r>
          </a:p>
          <a:p>
            <a:pPr marL="228600" lvl="0" indent="-228600">
              <a:buAutoNum type="arabicPeriod"/>
            </a:pPr>
            <a:r>
              <a:rPr lang="en-US" b="0" baseline="0" dirty="0" smtClean="0"/>
              <a:t>Position another black line below the center picture.</a:t>
            </a:r>
          </a:p>
          <a:p>
            <a:pPr marL="228600" lvl="0" indent="-228600">
              <a:buAutoNum type="arabicPeriod"/>
            </a:pPr>
            <a:r>
              <a:rPr lang="en-US" b="0" baseline="0" dirty="0" smtClean="0"/>
              <a:t>Press and hold CTRL, and then select the center picture and both black lines.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Center</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Select one of the black lines.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Select the duplicate black line. Under </a:t>
            </a:r>
            <a:r>
              <a:rPr lang="en-US" b="1" baseline="0" dirty="0" smtClean="0"/>
              <a:t>Picture Tools</a:t>
            </a:r>
            <a:r>
              <a:rPr lang="en-US" b="0" baseline="0" dirty="0" smtClean="0"/>
              <a:t>, on the </a:t>
            </a:r>
            <a:r>
              <a:rPr lang="en-US" b="1" baseline="0" dirty="0" smtClean="0"/>
              <a:t>Format</a:t>
            </a:r>
            <a:r>
              <a:rPr lang="en-US" b="0" baseline="0" dirty="0" smtClean="0"/>
              <a:t> tab, in the </a:t>
            </a:r>
            <a:r>
              <a:rPr lang="en-US" b="1" baseline="0" dirty="0" smtClean="0"/>
              <a:t>Size</a:t>
            </a:r>
            <a:r>
              <a:rPr lang="en-US" b="0" baseline="0" dirty="0" smtClean="0"/>
              <a:t> group, click the </a:t>
            </a:r>
            <a:r>
              <a:rPr lang="en-US" b="1" baseline="0" dirty="0" smtClean="0"/>
              <a:t>Size &amp; Position </a:t>
            </a:r>
            <a:r>
              <a:rPr lang="en-US" b="0" baseline="0" dirty="0" smtClean="0"/>
              <a:t>dialog box launcher. In the </a:t>
            </a:r>
            <a:r>
              <a:rPr lang="en-US" b="1" baseline="0" dirty="0" smtClean="0"/>
              <a:t>Format Picture </a:t>
            </a:r>
            <a:r>
              <a:rPr lang="en-US" b="0" baseline="0" dirty="0" smtClean="0"/>
              <a:t>dialog box, click </a:t>
            </a:r>
            <a:r>
              <a:rPr lang="en-US" b="1" baseline="0" dirty="0" smtClean="0"/>
              <a:t>Size</a:t>
            </a:r>
            <a:r>
              <a:rPr lang="en-US" b="0" baseline="0" dirty="0" smtClean="0"/>
              <a:t> in the left pane, in the </a:t>
            </a:r>
            <a:r>
              <a:rPr lang="en-US" b="1" baseline="0" dirty="0" smtClean="0"/>
              <a:t>Size</a:t>
            </a:r>
            <a:r>
              <a:rPr lang="en-US" b="0" baseline="0" dirty="0" smtClean="0"/>
              <a:t> pane, do the following:</a:t>
            </a:r>
          </a:p>
          <a:p>
            <a:pPr marL="685800" lvl="1" indent="-228600">
              <a:buAutoNum type="arabicPeriod"/>
            </a:pPr>
            <a:r>
              <a:rPr lang="en-US" b="0" baseline="0" dirty="0" smtClean="0"/>
              <a:t>Under </a:t>
            </a:r>
            <a:r>
              <a:rPr lang="en-US" b="1" baseline="0" dirty="0" smtClean="0"/>
              <a:t>Scale</a:t>
            </a:r>
            <a:r>
              <a:rPr lang="en-US" b="0" baseline="0" dirty="0" smtClean="0"/>
              <a:t>, clear the </a:t>
            </a:r>
            <a:r>
              <a:rPr lang="en-US" b="1" baseline="0" dirty="0" smtClean="0"/>
              <a:t>Lock aspect ratio box</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Height</a:t>
            </a:r>
            <a:r>
              <a:rPr lang="en-US" b="0" baseline="0" dirty="0" smtClean="0"/>
              <a:t> box, enter </a:t>
            </a:r>
            <a:r>
              <a:rPr lang="en-US" b="1" baseline="0" dirty="0" smtClean="0"/>
              <a:t>5.5”</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Width</a:t>
            </a:r>
            <a:r>
              <a:rPr lang="en-US" b="0" baseline="0" dirty="0" smtClean="0"/>
              <a:t> box, enter </a:t>
            </a:r>
            <a:r>
              <a:rPr lang="en-US" b="1" baseline="0" dirty="0" smtClean="0"/>
              <a:t>0.05”</a:t>
            </a:r>
            <a:r>
              <a:rPr lang="en-US" b="0" baseline="0" dirty="0" smtClean="0"/>
              <a:t>.</a:t>
            </a:r>
          </a:p>
          <a:p>
            <a:pPr marL="228600" lvl="0" indent="-228600">
              <a:buAutoNum type="arabicPeriod"/>
            </a:pPr>
            <a:r>
              <a:rPr lang="en-US" baseline="0" dirty="0" smtClean="0"/>
              <a:t>Position the black line to the left of the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aseline="0" dirty="0" smtClean="0"/>
              <a:t>Position the duplicate black line to the right of the picture.</a:t>
            </a:r>
          </a:p>
          <a:p>
            <a:pPr marL="228600" lvl="0" indent="-228600">
              <a:buAutoNum type="arabicPeriod"/>
            </a:pPr>
            <a:r>
              <a:rPr lang="en-US" b="0" baseline="0" dirty="0" smtClean="0"/>
              <a:t>Press and hold CTRL, and then select the center picture, the black line on the right of the picture, and the black line on the left of the picture.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Middle</a:t>
            </a:r>
            <a:r>
              <a:rPr lang="en-US" b="0" baseline="0" dirty="0" smtClean="0"/>
              <a:t>.</a:t>
            </a:r>
          </a:p>
        </p:txBody>
      </p:sp>
      <p:sp>
        <p:nvSpPr>
          <p:cNvPr id="4" name="Slide Number Placeholder 3"/>
          <p:cNvSpPr>
            <a:spLocks noGrp="1"/>
          </p:cNvSpPr>
          <p:nvPr>
            <p:ph type="sldNum" sz="quarter" idx="10"/>
          </p:nvPr>
        </p:nvSpPr>
        <p:spPr/>
        <p:txBody>
          <a:bodyPr/>
          <a:lstStyle/>
          <a:p>
            <a:fld id="{E1A82011-936F-45A9-AF0F-E187D716BB2C}" type="slidenum">
              <a:rPr lang="en-US" smtClean="0"/>
              <a:t>1</a:t>
            </a:fld>
            <a:endParaRPr lang="en-US"/>
          </a:p>
        </p:txBody>
      </p:sp>
    </p:spTree>
    <p:extLst>
      <p:ext uri="{BB962C8B-B14F-4D97-AF65-F5344CB8AC3E}">
        <p14:creationId xmlns:p14="http://schemas.microsoft.com/office/powerpoint/2010/main" val="93517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on </a:t>
            </a:r>
            <a:r>
              <a:rPr lang="en-US" sz="1400" b="1" baseline="0" dirty="0" smtClean="0"/>
              <a:t>canvas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a:t>
            </a:r>
            <a:r>
              <a:rPr lang="en-US" b="1" baseline="0" dirty="0" smtClean="0"/>
              <a:t>Design</a:t>
            </a:r>
            <a:r>
              <a:rPr lang="en-US" baseline="0" dirty="0" smtClean="0"/>
              <a:t> tab, in the </a:t>
            </a:r>
            <a:r>
              <a:rPr lang="en-US" b="1" baseline="0" dirty="0" smtClean="0"/>
              <a:t>Background</a:t>
            </a:r>
            <a:r>
              <a:rPr lang="en-US" baseline="0" dirty="0" smtClean="0"/>
              <a:t> group, click the </a:t>
            </a:r>
            <a:r>
              <a:rPr lang="en-US" b="1" baseline="0" dirty="0" smtClean="0"/>
              <a:t>Format</a:t>
            </a:r>
            <a:r>
              <a:rPr lang="en-US" baseline="0" dirty="0" smtClean="0"/>
              <a:t> </a:t>
            </a:r>
            <a:r>
              <a:rPr lang="en-US" b="1" baseline="0" dirty="0" smtClean="0"/>
              <a:t>Background</a:t>
            </a:r>
            <a:r>
              <a:rPr lang="en-US" baseline="0" dirty="0" smtClean="0"/>
              <a:t> dialog box launcher. In the </a:t>
            </a:r>
            <a:r>
              <a:rPr lang="en-US" b="1" baseline="0" dirty="0" smtClean="0"/>
              <a:t>Format</a:t>
            </a:r>
            <a:r>
              <a:rPr lang="en-US" baseline="0" dirty="0" smtClean="0"/>
              <a:t> </a:t>
            </a:r>
            <a:r>
              <a:rPr lang="en-US" b="1" baseline="0" dirty="0" smtClean="0"/>
              <a:t>Background</a:t>
            </a:r>
            <a:r>
              <a:rPr lang="en-US" baseline="0" dirty="0" smtClean="0"/>
              <a:t> dialog box, click </a:t>
            </a:r>
            <a:r>
              <a:rPr lang="en-US" b="1" baseline="0" dirty="0" smtClean="0"/>
              <a:t>Fill</a:t>
            </a:r>
            <a:r>
              <a:rPr lang="en-US" baseline="0" dirty="0" smtClean="0"/>
              <a:t> in the left pane, and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a:t>
            </a:r>
            <a:r>
              <a:rPr lang="en-US" b="1" baseline="0" dirty="0" smtClean="0"/>
              <a:t>Texture</a:t>
            </a:r>
            <a:r>
              <a:rPr lang="en-US" baseline="0" dirty="0" smtClean="0"/>
              <a:t>, and then click </a:t>
            </a:r>
            <a:r>
              <a:rPr lang="en-US" b="1" baseline="0" dirty="0" smtClean="0"/>
              <a:t>Canvas</a:t>
            </a:r>
            <a:r>
              <a:rPr lang="en-US" baseline="0" dirty="0" smtClean="0"/>
              <a:t> (first row, second option).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Background </a:t>
            </a:r>
            <a:r>
              <a:rPr lang="en-US" baseline="0" dirty="0" smtClean="0"/>
              <a:t>dialog box, click </a:t>
            </a:r>
            <a:r>
              <a:rPr lang="en-US" b="1" baseline="0" dirty="0" smtClean="0"/>
              <a:t>Picture Corrections </a:t>
            </a:r>
            <a:r>
              <a:rPr lang="en-US" baseline="0" dirty="0" smtClean="0"/>
              <a:t>in the left pane, and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Brightness</a:t>
            </a:r>
            <a:r>
              <a:rPr lang="en-US" baseline="0" dirty="0" smtClean="0"/>
              <a:t> box, enter </a:t>
            </a:r>
            <a:r>
              <a:rPr lang="en-US" b="1" baseline="0" dirty="0" smtClean="0"/>
              <a:t>-15%</a:t>
            </a:r>
            <a:r>
              <a:rPr lang="en-US" b="0" baseline="0" dirty="0" smtClean="0"/>
              <a:t>.</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Basic Shapes </a:t>
            </a:r>
            <a:r>
              <a:rPr lang="en-US" baseline="0" dirty="0" smtClean="0"/>
              <a:t>click </a:t>
            </a:r>
            <a:r>
              <a:rPr lang="en-US" b="1" baseline="0" dirty="0" smtClean="0"/>
              <a:t>Oval</a:t>
            </a:r>
            <a:r>
              <a:rPr lang="en-US"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the oval.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launcher.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click </a:t>
            </a:r>
            <a:r>
              <a:rPr lang="en-US" b="1" baseline="0" dirty="0" smtClean="0"/>
              <a:t>Solid fill</a:t>
            </a:r>
            <a:r>
              <a:rPr lang="en-US"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Click the button next to </a:t>
            </a:r>
            <a:r>
              <a:rPr lang="en-US" b="1" baseline="0" dirty="0" smtClean="0"/>
              <a:t>Color</a:t>
            </a:r>
            <a:r>
              <a:rPr lang="en-US" b="0" baseline="0" dirty="0" smtClean="0"/>
              <a:t> and then click </a:t>
            </a:r>
            <a:r>
              <a:rPr lang="en-US" b="1" baseline="0" dirty="0" smtClean="0"/>
              <a:t>White, Background 1</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Transparency</a:t>
            </a:r>
            <a:r>
              <a:rPr lang="en-US" b="0" baseline="0" dirty="0" smtClean="0"/>
              <a:t> box, enter </a:t>
            </a:r>
            <a:r>
              <a:rPr lang="en-US" b="1" baseline="0" dirty="0" smtClean="0"/>
              <a:t>30%</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and in the </a:t>
            </a:r>
            <a:r>
              <a:rPr lang="en-US" b="1" baseline="0" dirty="0" smtClean="0"/>
              <a:t>Line Color </a:t>
            </a:r>
            <a:r>
              <a:rPr lang="en-US" b="0" baseline="0" dirty="0" smtClean="0"/>
              <a:t>pane, click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Glow and Soft Edges</a:t>
            </a:r>
            <a:r>
              <a:rPr lang="en-US" b="0" baseline="0" dirty="0" smtClean="0"/>
              <a:t> in the left pane, and in the </a:t>
            </a:r>
            <a:r>
              <a:rPr lang="en-US" b="1" baseline="0" dirty="0" smtClean="0"/>
              <a:t>Glow and Soft Edges </a:t>
            </a:r>
            <a:r>
              <a:rPr lang="en-US" b="0" baseline="0" dirty="0" smtClean="0"/>
              <a:t>pane, under </a:t>
            </a:r>
            <a:r>
              <a:rPr lang="en-US" b="1" baseline="0" dirty="0" smtClean="0"/>
              <a:t>Soft Edges</a:t>
            </a:r>
            <a:r>
              <a:rPr lang="en-US" b="0" baseline="0" dirty="0" smtClean="0"/>
              <a:t>, in the </a:t>
            </a:r>
            <a:r>
              <a:rPr lang="en-US" b="1" baseline="0" dirty="0" smtClean="0"/>
              <a:t>Size</a:t>
            </a:r>
            <a:r>
              <a:rPr lang="en-US" b="0" baseline="0" dirty="0" smtClean="0"/>
              <a:t> box enter </a:t>
            </a:r>
            <a:r>
              <a:rPr lang="en-US" b="1" baseline="0" dirty="0" smtClean="0"/>
              <a:t>25 pt</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a:t>
            </a:r>
            <a:r>
              <a:rPr lang="en-US" b="0" baseline="0" dirty="0" smtClean="0"/>
              <a:t> </a:t>
            </a:r>
            <a:r>
              <a:rPr lang="en-US" b="1" baseline="0" dirty="0" smtClean="0"/>
              <a:t>Shape</a:t>
            </a:r>
            <a:r>
              <a:rPr lang="en-US" b="0" baseline="0" dirty="0" smtClean="0"/>
              <a:t> dialog box, click </a:t>
            </a:r>
            <a:r>
              <a:rPr lang="en-US" b="1" baseline="0" dirty="0" smtClean="0"/>
              <a:t>Size</a:t>
            </a:r>
            <a:r>
              <a:rPr lang="en-US" b="0" baseline="0" dirty="0" smtClean="0"/>
              <a:t> in the left pane, and in the </a:t>
            </a:r>
            <a:r>
              <a:rPr lang="en-US" b="1" baseline="0" dirty="0" smtClean="0"/>
              <a:t>Size</a:t>
            </a:r>
            <a:r>
              <a:rPr lang="en-US" b="0" baseline="0" dirty="0" smtClean="0"/>
              <a:t> pane, under </a:t>
            </a:r>
            <a:r>
              <a:rPr lang="en-US" b="1" baseline="0" dirty="0" smtClean="0"/>
              <a:t>Size and rotate</a:t>
            </a:r>
            <a:r>
              <a:rPr lang="en-US" b="0"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Height</a:t>
            </a:r>
            <a:r>
              <a:rPr lang="en-US" b="0" baseline="0" dirty="0" smtClean="0"/>
              <a:t> box, enter </a:t>
            </a:r>
            <a:r>
              <a:rPr lang="en-US" b="1" baseline="0" dirty="0" smtClean="0"/>
              <a:t>5.71”.</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Width</a:t>
            </a:r>
            <a:r>
              <a:rPr lang="en-US" b="0" baseline="0" dirty="0" smtClean="0"/>
              <a:t> box, enter </a:t>
            </a:r>
            <a:r>
              <a:rPr lang="en-US" b="1" baseline="0" dirty="0" smtClean="0"/>
              <a:t>7.83”</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Rotation</a:t>
            </a:r>
            <a:r>
              <a:rPr lang="en-US" b="0" baseline="0" dirty="0" smtClean="0"/>
              <a:t> box, enter </a:t>
            </a:r>
            <a:r>
              <a:rPr lang="en-US" b="1" baseline="0" dirty="0" smtClean="0"/>
              <a:t>350°.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oval.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Images</a:t>
            </a:r>
            <a:r>
              <a:rPr lang="en-US" baseline="0" dirty="0" smtClean="0"/>
              <a:t> group, click </a:t>
            </a:r>
            <a:r>
              <a:rPr lang="en-US" b="1" baseline="0" dirty="0" smtClean="0"/>
              <a:t>Picture</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6.0”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Presets</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click the button next to </a:t>
            </a:r>
            <a:r>
              <a:rPr lang="en-US" sz="1200" b="1" kern="1200" baseline="0" dirty="0" smtClean="0">
                <a:solidFill>
                  <a:schemeClr val="tx1"/>
                </a:solidFill>
                <a:effectLst/>
                <a:latin typeface="+mn-lt"/>
                <a:ea typeface="+mn-ea"/>
                <a:cs typeface="+mn-cs"/>
              </a:rPr>
              <a:t>Artistic Effects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Glow Diffused</a:t>
            </a:r>
            <a:r>
              <a:rPr lang="en-US" sz="1200" kern="1200" baseline="0" dirty="0" smtClean="0">
                <a:solidFill>
                  <a:schemeClr val="tx1"/>
                </a:solidFill>
                <a:effectLst/>
                <a:latin typeface="+mn-lt"/>
                <a:ea typeface="+mn-ea"/>
                <a:cs typeface="+mn-cs"/>
              </a:rPr>
              <a:t>. Also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in the </a:t>
            </a:r>
            <a:r>
              <a:rPr lang="en-US" sz="1200" b="1" kern="1200" baseline="0" dirty="0" smtClean="0">
                <a:solidFill>
                  <a:schemeClr val="tx1"/>
                </a:solidFill>
                <a:effectLst/>
                <a:latin typeface="+mn-lt"/>
                <a:ea typeface="+mn-ea"/>
                <a:cs typeface="+mn-cs"/>
              </a:rPr>
              <a:t>Intensity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shape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a:t>
            </a:r>
            <a:r>
              <a:rPr lang="en-US" baseline="0" dirty="0" smtClean="0"/>
              <a:t>, and then under </a:t>
            </a:r>
            <a:r>
              <a:rPr lang="en-US" b="1" baseline="0" dirty="0" smtClean="0"/>
              <a:t>Flowchart</a:t>
            </a:r>
            <a:r>
              <a:rPr lang="en-US" baseline="0" dirty="0" smtClean="0"/>
              <a:t> click </a:t>
            </a:r>
            <a:r>
              <a:rPr lang="en-US" b="1" baseline="0" dirty="0" smtClean="0"/>
              <a:t>Preparation</a:t>
            </a:r>
            <a:r>
              <a:rPr lang="en-US" baseline="0" dirty="0" smtClean="0"/>
              <a:t>.</a:t>
            </a:r>
          </a:p>
          <a:p>
            <a:pPr marL="228600" indent="-228600">
              <a:buAutoNum type="arabicPeriod"/>
            </a:pPr>
            <a:r>
              <a:rPr lang="en-US" baseline="0" dirty="0" smtClean="0"/>
              <a:t>On the slide, drag to draw a hexagon.</a:t>
            </a:r>
          </a:p>
          <a:p>
            <a:pPr marL="228600" indent="-228600">
              <a:buAutoNum type="arabicPeriod"/>
            </a:pPr>
            <a:r>
              <a:rPr lang="en-US" baseline="0" dirty="0" smtClean="0"/>
              <a:t>Select the hexagon.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and then in the </a:t>
            </a:r>
            <a:r>
              <a:rPr lang="en-US" b="1" baseline="0" dirty="0" smtClean="0"/>
              <a:t>Height</a:t>
            </a:r>
            <a:r>
              <a:rPr lang="en-US" baseline="0" dirty="0" smtClean="0"/>
              <a:t> box enter </a:t>
            </a:r>
            <a:r>
              <a:rPr lang="en-US" b="1" baseline="0" dirty="0" smtClean="0"/>
              <a:t>2.0” </a:t>
            </a:r>
            <a:r>
              <a:rPr lang="en-US" baseline="0" dirty="0" smtClean="0"/>
              <a:t>and in the </a:t>
            </a:r>
            <a:r>
              <a:rPr lang="en-US" b="1" baseline="0" dirty="0" smtClean="0"/>
              <a:t>Width</a:t>
            </a:r>
            <a:r>
              <a:rPr lang="en-US" baseline="0" dirty="0" smtClean="0"/>
              <a:t> box enter </a:t>
            </a:r>
            <a:r>
              <a:rPr lang="en-US" b="1" baseline="0" dirty="0" smtClean="0"/>
              <a:t>9.0”</a:t>
            </a:r>
            <a:r>
              <a:rPr lang="en-US" baseline="0" dirty="0" smtClean="0"/>
              <a:t>.</a:t>
            </a:r>
          </a:p>
          <a:p>
            <a:pPr marL="228600" indent="-228600">
              <a:buAutoNum type="arabicPeriod"/>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a:t>
            </a:r>
            <a:r>
              <a:rPr lang="en-US" b="1" baseline="0" dirty="0" smtClean="0"/>
              <a:t>Shape Fill</a:t>
            </a:r>
            <a:r>
              <a:rPr lang="en-US" baseline="0" dirty="0" smtClean="0"/>
              <a:t>, and then under </a:t>
            </a:r>
            <a:r>
              <a:rPr lang="en-US" b="1" baseline="0" dirty="0" smtClean="0"/>
              <a:t>Theme Colors </a:t>
            </a:r>
            <a:r>
              <a:rPr lang="en-US" baseline="0" dirty="0" smtClean="0"/>
              <a:t>click </a:t>
            </a:r>
            <a:r>
              <a:rPr lang="en-US" b="1" baseline="0" dirty="0" smtClean="0"/>
              <a:t>Black, Text 1</a:t>
            </a:r>
            <a:r>
              <a:rPr lang="en-US" baseline="0" dirty="0" smtClean="0"/>
              <a:t>.</a:t>
            </a:r>
          </a:p>
          <a:p>
            <a:pPr marL="228600" indent="-228600">
              <a:buAutoNum type="arabicPeriod"/>
            </a:pPr>
            <a:r>
              <a:rPr lang="en-US" baseline="0" dirty="0" smtClean="0"/>
              <a:t>On the slide, right-click the hexagon, and then click </a:t>
            </a:r>
            <a:r>
              <a:rPr lang="en-US" b="1" baseline="0" dirty="0" smtClean="0"/>
              <a:t>Edit</a:t>
            </a:r>
            <a:r>
              <a:rPr lang="en-US" baseline="0" dirty="0" smtClean="0"/>
              <a:t> </a:t>
            </a:r>
            <a:r>
              <a:rPr lang="en-US" b="1" baseline="0" dirty="0" smtClean="0"/>
              <a:t>Points</a:t>
            </a:r>
            <a:r>
              <a:rPr lang="en-US" b="0" baseline="0" dirty="0" smtClean="0"/>
              <a:t>, and then do the following:</a:t>
            </a:r>
          </a:p>
          <a:p>
            <a:pPr marL="685800" lvl="1" indent="-228600">
              <a:buFont typeface="Arial" pitchFamily="34" charset="0"/>
              <a:buChar char="•"/>
            </a:pPr>
            <a:r>
              <a:rPr lang="en-US" baseline="0" dirty="0" smtClean="0"/>
              <a:t>Right-click the top line segment, and then click </a:t>
            </a:r>
            <a:r>
              <a:rPr lang="en-US" b="1" baseline="0" dirty="0" smtClean="0"/>
              <a:t>Curved Segment</a:t>
            </a:r>
            <a:r>
              <a:rPr lang="en-US" baseline="0" dirty="0" smtClean="0"/>
              <a:t>. </a:t>
            </a:r>
          </a:p>
          <a:p>
            <a:pPr marL="685800" lvl="1" indent="-228600">
              <a:buFont typeface="Arial" pitchFamily="34" charset="0"/>
              <a:buChar char="•"/>
            </a:pPr>
            <a:r>
              <a:rPr lang="en-US" baseline="0" dirty="0" smtClean="0"/>
              <a:t>Right-click the bottom line segment, and then click </a:t>
            </a:r>
            <a:r>
              <a:rPr lang="en-US" b="1" baseline="0" dirty="0" smtClean="0"/>
              <a:t>Curved Segment</a:t>
            </a:r>
            <a:r>
              <a:rPr lang="en-US" baseline="0" dirty="0" smtClean="0"/>
              <a:t>.</a:t>
            </a:r>
          </a:p>
          <a:p>
            <a:pPr marL="685800" lvl="1" indent="-228600">
              <a:buFont typeface="Arial" pitchFamily="34" charset="0"/>
              <a:buChar char="•"/>
            </a:pPr>
            <a:r>
              <a:rPr lang="en-US" baseline="0" dirty="0" smtClean="0"/>
              <a:t>Click the top left point. Drag the right sizing line toward the top of the slide to increase the size of the top curve.</a:t>
            </a:r>
          </a:p>
          <a:p>
            <a:pPr marL="685800" lvl="1" indent="-228600">
              <a:buFont typeface="Arial" pitchFamily="34" charset="0"/>
              <a:buChar char="•"/>
            </a:pPr>
            <a:r>
              <a:rPr lang="en-US" baseline="0" dirty="0" smtClean="0"/>
              <a:t>Click the top right point. Drag the left sizing line toward the top of the slide to increase the size of the top curve.</a:t>
            </a:r>
          </a:p>
          <a:p>
            <a:pPr marL="685800" lvl="1" indent="-228600">
              <a:buFont typeface="Arial" pitchFamily="34" charset="0"/>
              <a:buChar char="•"/>
            </a:pPr>
            <a:r>
              <a:rPr lang="en-US" baseline="0" dirty="0" smtClean="0"/>
              <a:t>Click the bottom left point. Drag the right sizing line toward the bottom of the slide to increase the size of the bottom curve.</a:t>
            </a:r>
          </a:p>
          <a:p>
            <a:pPr marL="685800" lvl="1" indent="-228600">
              <a:buFont typeface="Arial" pitchFamily="34" charset="0"/>
              <a:buChar char="•"/>
            </a:pPr>
            <a:r>
              <a:rPr lang="en-US" baseline="0" dirty="0" smtClean="0"/>
              <a:t>Click the bottom right point. Drag the left sizing line toward the bottom of the slide to increase the size of the bottom curve.</a:t>
            </a:r>
          </a:p>
          <a:p>
            <a:pPr marL="228600" lvl="0" indent="-228600">
              <a:buFont typeface="+mj-lt"/>
              <a:buAutoNum type="arabicPeriod"/>
            </a:pPr>
            <a:r>
              <a:rPr lang="en-US" baseline="0" dirty="0" smtClean="0"/>
              <a:t>Select the shape.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text box.</a:t>
            </a:r>
          </a:p>
          <a:p>
            <a:pPr marL="228600" lvl="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Picture Styles </a:t>
            </a:r>
            <a:r>
              <a:rPr lang="en-US" baseline="0" dirty="0" smtClean="0"/>
              <a:t>group, click the </a:t>
            </a:r>
            <a:r>
              <a:rPr lang="en-US" b="1" baseline="0" dirty="0" smtClean="0"/>
              <a:t>Format Picture </a:t>
            </a:r>
            <a:r>
              <a:rPr lang="en-US" baseline="0" dirty="0" smtClean="0"/>
              <a:t>dialog box launcher.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Pencil </a:t>
            </a:r>
            <a:r>
              <a:rPr lang="en-US" b="1" baseline="0" dirty="0" err="1" smtClean="0"/>
              <a:t>Grayscale</a:t>
            </a:r>
            <a:r>
              <a:rPr lang="en-US" baseline="0" dirty="0" smtClean="0"/>
              <a:t>. Also on the </a:t>
            </a:r>
            <a:r>
              <a:rPr lang="en-US" b="1" baseline="0" dirty="0" smtClean="0"/>
              <a:t>Artistic Effects </a:t>
            </a:r>
            <a:r>
              <a:rPr lang="en-US" baseline="0" dirty="0" smtClean="0"/>
              <a:t>pane, in the </a:t>
            </a:r>
            <a:r>
              <a:rPr lang="en-US" b="1" baseline="0" dirty="0" smtClean="0"/>
              <a:t>Pencil Size </a:t>
            </a:r>
            <a:r>
              <a:rPr lang="en-US" baseline="0" dirty="0" smtClean="0"/>
              <a:t>box, enter </a:t>
            </a:r>
            <a:r>
              <a:rPr lang="en-US" b="1" baseline="0" dirty="0" smtClean="0"/>
              <a:t>50</a:t>
            </a:r>
            <a:r>
              <a:rPr lang="en-US" baseline="0" dirty="0" smtClean="0"/>
              <a:t>.</a:t>
            </a:r>
          </a:p>
          <a:p>
            <a:pPr marL="228600" indent="-228600">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lvl="1" indent="-228600">
              <a:buFont typeface="Arial" pitchFamily="34" charset="0"/>
              <a:buChar char="•"/>
            </a:pPr>
            <a:r>
              <a:rPr lang="en-US" baseline="0" dirty="0" smtClean="0"/>
              <a:t>In the </a:t>
            </a:r>
            <a:r>
              <a:rPr lang="en-US" b="1" baseline="0" dirty="0" smtClean="0"/>
              <a:t>Brightness</a:t>
            </a:r>
            <a:r>
              <a:rPr lang="en-US" baseline="0" dirty="0" smtClean="0"/>
              <a:t> box, enter </a:t>
            </a:r>
            <a:r>
              <a:rPr lang="en-US" b="1" baseline="0" dirty="0" smtClean="0"/>
              <a:t>75</a:t>
            </a:r>
            <a:r>
              <a:rPr lang="en-US" baseline="0" dirty="0" smtClean="0"/>
              <a:t>%.</a:t>
            </a:r>
          </a:p>
          <a:p>
            <a:pPr marL="685800" lvl="1" indent="-228600">
              <a:buFont typeface="Arial" pitchFamily="34" charset="0"/>
              <a:buChar char="•"/>
            </a:pPr>
            <a:r>
              <a:rPr lang="en-US" baseline="0" dirty="0" smtClean="0"/>
              <a:t>In the </a:t>
            </a:r>
            <a:r>
              <a:rPr lang="en-US" b="1" baseline="0" dirty="0" smtClean="0"/>
              <a:t>Contrast</a:t>
            </a:r>
            <a:r>
              <a:rPr lang="en-US" baseline="0" dirty="0" smtClean="0"/>
              <a:t> box, enter </a:t>
            </a:r>
            <a:r>
              <a:rPr lang="en-US" b="1" baseline="0" dirty="0" smtClean="0"/>
              <a:t>100</a:t>
            </a:r>
            <a:r>
              <a:rPr lang="en-US" baseline="0" dirty="0" smtClean="0"/>
              <a:t>%.</a:t>
            </a:r>
          </a:p>
          <a:p>
            <a:pPr marL="228600" indent="-228600">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Size</a:t>
            </a:r>
            <a:r>
              <a:rPr lang="en-US" baseline="0" dirty="0" smtClean="0"/>
              <a:t> in the left pane, in the </a:t>
            </a:r>
            <a:r>
              <a:rPr lang="en-US" b="1" baseline="0" dirty="0" smtClean="0"/>
              <a:t>Size</a:t>
            </a:r>
            <a:r>
              <a:rPr lang="en-US" baseline="0" dirty="0" smtClean="0"/>
              <a:t> pane, do the following:</a:t>
            </a:r>
          </a:p>
          <a:p>
            <a:pPr marL="685800" lvl="1" indent="-228600">
              <a:buAutoNum type="arabicPeriod"/>
            </a:pPr>
            <a:r>
              <a:rPr lang="en-US" baseline="0" dirty="0" smtClean="0"/>
              <a:t>Under </a:t>
            </a:r>
            <a:r>
              <a:rPr lang="en-US" b="1" baseline="0" dirty="0" smtClean="0"/>
              <a:t>Scale</a:t>
            </a:r>
            <a:r>
              <a:rPr lang="en-US" baseline="0" dirty="0" smtClean="0"/>
              <a:t>, clear the </a:t>
            </a:r>
            <a:r>
              <a:rPr lang="en-US" b="1" baseline="0" dirty="0" smtClean="0"/>
              <a:t>Lock aspect ratio </a:t>
            </a:r>
            <a:r>
              <a:rPr lang="en-US" baseline="0" dirty="0" smtClean="0"/>
              <a:t>box.</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Height</a:t>
            </a:r>
            <a:r>
              <a:rPr lang="en-US" baseline="0" dirty="0" smtClean="0"/>
              <a:t> box, enter </a:t>
            </a:r>
            <a:r>
              <a:rPr lang="en-US" b="1" baseline="0" dirty="0" smtClean="0"/>
              <a:t>0.05</a:t>
            </a:r>
            <a:r>
              <a:rPr lang="en-US" baseline="0" dirty="0" smtClean="0"/>
              <a:t>.</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Width</a:t>
            </a:r>
            <a:r>
              <a:rPr lang="en-US" baseline="0" dirty="0" smtClean="0"/>
              <a:t> box, enter </a:t>
            </a:r>
            <a:r>
              <a:rPr lang="en-US" b="1" baseline="0" dirty="0" smtClean="0"/>
              <a:t>7.5</a:t>
            </a:r>
            <a:r>
              <a:rPr lang="en-US" b="0" baseline="0" dirty="0" smtClean="0"/>
              <a:t>.</a:t>
            </a:r>
          </a:p>
          <a:p>
            <a:pPr marL="228600" lvl="0" indent="-228600">
              <a:buAutoNum type="arabicPeriod"/>
            </a:pPr>
            <a:r>
              <a:rPr lang="en-US" sz="1200" kern="1200" dirty="0" smtClean="0">
                <a:solidFill>
                  <a:schemeClr val="tx1"/>
                </a:solidFill>
                <a:effectLst/>
                <a:latin typeface="+mn-lt"/>
                <a:ea typeface="+mn-ea"/>
                <a:cs typeface="+mn-cs"/>
              </a:rPr>
              <a:t>Select the picture.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Position one black line above the center picture.</a:t>
            </a:r>
          </a:p>
          <a:p>
            <a:pPr marL="228600" lvl="0" indent="-228600">
              <a:buAutoNum type="arabicPeriod"/>
            </a:pPr>
            <a:r>
              <a:rPr lang="en-US" b="0" baseline="0" dirty="0" smtClean="0"/>
              <a:t>Position another black line below the center picture.</a:t>
            </a:r>
          </a:p>
          <a:p>
            <a:pPr marL="228600" lvl="0" indent="-228600">
              <a:buAutoNum type="arabicPeriod"/>
            </a:pPr>
            <a:r>
              <a:rPr lang="en-US" b="0" baseline="0" dirty="0" smtClean="0"/>
              <a:t>Press and hold CTRL, and then select the center picture and both black lines.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Center</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Select one of the black lines.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Select the duplicate black line. Under </a:t>
            </a:r>
            <a:r>
              <a:rPr lang="en-US" b="1" baseline="0" dirty="0" smtClean="0"/>
              <a:t>Picture Tools</a:t>
            </a:r>
            <a:r>
              <a:rPr lang="en-US" b="0" baseline="0" dirty="0" smtClean="0"/>
              <a:t>, on the </a:t>
            </a:r>
            <a:r>
              <a:rPr lang="en-US" b="1" baseline="0" dirty="0" smtClean="0"/>
              <a:t>Format</a:t>
            </a:r>
            <a:r>
              <a:rPr lang="en-US" b="0" baseline="0" dirty="0" smtClean="0"/>
              <a:t> tab, in the </a:t>
            </a:r>
            <a:r>
              <a:rPr lang="en-US" b="1" baseline="0" dirty="0" smtClean="0"/>
              <a:t>Size</a:t>
            </a:r>
            <a:r>
              <a:rPr lang="en-US" b="0" baseline="0" dirty="0" smtClean="0"/>
              <a:t> group, click the </a:t>
            </a:r>
            <a:r>
              <a:rPr lang="en-US" b="1" baseline="0" dirty="0" smtClean="0"/>
              <a:t>Size &amp; Position </a:t>
            </a:r>
            <a:r>
              <a:rPr lang="en-US" b="0" baseline="0" dirty="0" smtClean="0"/>
              <a:t>dialog box launcher. In the </a:t>
            </a:r>
            <a:r>
              <a:rPr lang="en-US" b="1" baseline="0" dirty="0" smtClean="0"/>
              <a:t>Format Picture </a:t>
            </a:r>
            <a:r>
              <a:rPr lang="en-US" b="0" baseline="0" dirty="0" smtClean="0"/>
              <a:t>dialog box, click </a:t>
            </a:r>
            <a:r>
              <a:rPr lang="en-US" b="1" baseline="0" dirty="0" smtClean="0"/>
              <a:t>Size</a:t>
            </a:r>
            <a:r>
              <a:rPr lang="en-US" b="0" baseline="0" dirty="0" smtClean="0"/>
              <a:t> in the left pane, in the </a:t>
            </a:r>
            <a:r>
              <a:rPr lang="en-US" b="1" baseline="0" dirty="0" smtClean="0"/>
              <a:t>Size</a:t>
            </a:r>
            <a:r>
              <a:rPr lang="en-US" b="0" baseline="0" dirty="0" smtClean="0"/>
              <a:t> pane, do the following:</a:t>
            </a:r>
          </a:p>
          <a:p>
            <a:pPr marL="685800" lvl="1" indent="-228600">
              <a:buAutoNum type="arabicPeriod"/>
            </a:pPr>
            <a:r>
              <a:rPr lang="en-US" b="0" baseline="0" dirty="0" smtClean="0"/>
              <a:t>Under </a:t>
            </a:r>
            <a:r>
              <a:rPr lang="en-US" b="1" baseline="0" dirty="0" smtClean="0"/>
              <a:t>Scale</a:t>
            </a:r>
            <a:r>
              <a:rPr lang="en-US" b="0" baseline="0" dirty="0" smtClean="0"/>
              <a:t>, clear the </a:t>
            </a:r>
            <a:r>
              <a:rPr lang="en-US" b="1" baseline="0" dirty="0" smtClean="0"/>
              <a:t>Lock aspect ratio box</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Height</a:t>
            </a:r>
            <a:r>
              <a:rPr lang="en-US" b="0" baseline="0" dirty="0" smtClean="0"/>
              <a:t> box, enter </a:t>
            </a:r>
            <a:r>
              <a:rPr lang="en-US" b="1" baseline="0" dirty="0" smtClean="0"/>
              <a:t>5.5”</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Width</a:t>
            </a:r>
            <a:r>
              <a:rPr lang="en-US" b="0" baseline="0" dirty="0" smtClean="0"/>
              <a:t> box, enter </a:t>
            </a:r>
            <a:r>
              <a:rPr lang="en-US" b="1" baseline="0" dirty="0" smtClean="0"/>
              <a:t>0.05”</a:t>
            </a:r>
            <a:r>
              <a:rPr lang="en-US" b="0" baseline="0" dirty="0" smtClean="0"/>
              <a:t>.</a:t>
            </a:r>
          </a:p>
          <a:p>
            <a:pPr marL="228600" lvl="0" indent="-228600">
              <a:buAutoNum type="arabicPeriod"/>
            </a:pPr>
            <a:r>
              <a:rPr lang="en-US" baseline="0" dirty="0" smtClean="0"/>
              <a:t>Position the black line to the left of the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aseline="0" dirty="0" smtClean="0"/>
              <a:t>Position the duplicate black line to the right of the picture.</a:t>
            </a:r>
          </a:p>
          <a:p>
            <a:pPr marL="228600" lvl="0" indent="-228600">
              <a:buAutoNum type="arabicPeriod"/>
            </a:pPr>
            <a:r>
              <a:rPr lang="en-US" b="0" baseline="0" dirty="0" smtClean="0"/>
              <a:t>Press and hold CTRL, and then select the center picture, the black line on the right of the picture, and the black line on the left of the picture.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Middle</a:t>
            </a:r>
            <a:r>
              <a:rPr lang="en-US" b="0" baseline="0" dirty="0" smtClean="0"/>
              <a:t>.</a:t>
            </a:r>
          </a:p>
        </p:txBody>
      </p:sp>
      <p:sp>
        <p:nvSpPr>
          <p:cNvPr id="4" name="Slide Number Placeholder 3"/>
          <p:cNvSpPr>
            <a:spLocks noGrp="1"/>
          </p:cNvSpPr>
          <p:nvPr>
            <p:ph type="sldNum" sz="quarter" idx="10"/>
          </p:nvPr>
        </p:nvSpPr>
        <p:spPr/>
        <p:txBody>
          <a:bodyPr/>
          <a:lstStyle/>
          <a:p>
            <a:fld id="{E1A82011-936F-45A9-AF0F-E187D716BB2C}" type="slidenum">
              <a:rPr lang="en-US" smtClean="0"/>
              <a:t>2</a:t>
            </a:fld>
            <a:endParaRPr lang="en-US"/>
          </a:p>
        </p:txBody>
      </p:sp>
    </p:spTree>
    <p:extLst>
      <p:ext uri="{BB962C8B-B14F-4D97-AF65-F5344CB8AC3E}">
        <p14:creationId xmlns:p14="http://schemas.microsoft.com/office/powerpoint/2010/main" val="304455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on </a:t>
            </a:r>
            <a:r>
              <a:rPr lang="en-US" sz="1400" b="1" baseline="0" dirty="0" smtClean="0"/>
              <a:t>canvas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a:t>
            </a:r>
            <a:r>
              <a:rPr lang="en-US" baseline="0" dirty="0" smtClean="0"/>
              <a:t> the </a:t>
            </a:r>
            <a:r>
              <a:rPr lang="en-US" b="1" baseline="0" dirty="0" smtClean="0"/>
              <a:t>Design</a:t>
            </a:r>
            <a:r>
              <a:rPr lang="en-US" baseline="0" dirty="0" smtClean="0"/>
              <a:t> tab, in the </a:t>
            </a:r>
            <a:r>
              <a:rPr lang="en-US" b="1" baseline="0" dirty="0" smtClean="0"/>
              <a:t>Background</a:t>
            </a:r>
            <a:r>
              <a:rPr lang="en-US" baseline="0" dirty="0" smtClean="0"/>
              <a:t> group, click the </a:t>
            </a:r>
            <a:r>
              <a:rPr lang="en-US" b="1" baseline="0" dirty="0" smtClean="0"/>
              <a:t>Format</a:t>
            </a:r>
            <a:r>
              <a:rPr lang="en-US" baseline="0" dirty="0" smtClean="0"/>
              <a:t> </a:t>
            </a:r>
            <a:r>
              <a:rPr lang="en-US" b="1" baseline="0" dirty="0" smtClean="0"/>
              <a:t>Background</a:t>
            </a:r>
            <a:r>
              <a:rPr lang="en-US" baseline="0" dirty="0" smtClean="0"/>
              <a:t> dialog box launcher. In the </a:t>
            </a:r>
            <a:r>
              <a:rPr lang="en-US" b="1" baseline="0" dirty="0" smtClean="0"/>
              <a:t>Format</a:t>
            </a:r>
            <a:r>
              <a:rPr lang="en-US" baseline="0" dirty="0" smtClean="0"/>
              <a:t> </a:t>
            </a:r>
            <a:r>
              <a:rPr lang="en-US" b="1" baseline="0" dirty="0" smtClean="0"/>
              <a:t>Background</a:t>
            </a:r>
            <a:r>
              <a:rPr lang="en-US" baseline="0" dirty="0" smtClean="0"/>
              <a:t> dialog box, click </a:t>
            </a:r>
            <a:r>
              <a:rPr lang="en-US" b="1" baseline="0" dirty="0" smtClean="0"/>
              <a:t>Fill</a:t>
            </a:r>
            <a:r>
              <a:rPr lang="en-US" baseline="0" dirty="0" smtClean="0"/>
              <a:t> in the left pane, and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a:t>
            </a:r>
            <a:r>
              <a:rPr lang="en-US" b="1" baseline="0" dirty="0" smtClean="0"/>
              <a:t>Texture</a:t>
            </a:r>
            <a:r>
              <a:rPr lang="en-US" baseline="0" dirty="0" smtClean="0"/>
              <a:t>, and then click </a:t>
            </a:r>
            <a:r>
              <a:rPr lang="en-US" b="1" baseline="0" dirty="0" smtClean="0"/>
              <a:t>Canvas</a:t>
            </a:r>
            <a:r>
              <a:rPr lang="en-US" baseline="0" dirty="0" smtClean="0"/>
              <a:t> (first row, second option).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Background </a:t>
            </a:r>
            <a:r>
              <a:rPr lang="en-US" baseline="0" dirty="0" smtClean="0"/>
              <a:t>dialog box, click </a:t>
            </a:r>
            <a:r>
              <a:rPr lang="en-US" b="1" baseline="0" dirty="0" smtClean="0"/>
              <a:t>Picture Corrections </a:t>
            </a:r>
            <a:r>
              <a:rPr lang="en-US" baseline="0" dirty="0" smtClean="0"/>
              <a:t>in the left pane, and in the </a:t>
            </a:r>
            <a:r>
              <a:rPr lang="en-US" b="1" baseline="0" dirty="0" smtClean="0"/>
              <a:t>Picture Corrections </a:t>
            </a:r>
            <a:r>
              <a:rPr lang="en-US" baseline="0" dirty="0" smtClean="0"/>
              <a:t>pane, under </a:t>
            </a:r>
            <a:r>
              <a:rPr lang="en-US" b="1" baseline="0" dirty="0" smtClean="0"/>
              <a:t>Brightness and Contrast</a:t>
            </a:r>
            <a:r>
              <a:rPr lang="en-US" baseline="0" dirty="0" smtClean="0"/>
              <a:t>, in the </a:t>
            </a:r>
            <a:r>
              <a:rPr lang="en-US" b="1" baseline="0" dirty="0" smtClean="0"/>
              <a:t>Brightness</a:t>
            </a:r>
            <a:r>
              <a:rPr lang="en-US" baseline="0" dirty="0" smtClean="0"/>
              <a:t> box, enter </a:t>
            </a:r>
            <a:r>
              <a:rPr lang="en-US" b="1" baseline="0" dirty="0" smtClean="0"/>
              <a:t>-15%</a:t>
            </a:r>
            <a:r>
              <a:rPr lang="en-US" b="0" baseline="0" dirty="0" smtClean="0"/>
              <a:t>.</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Home</a:t>
            </a:r>
            <a:r>
              <a:rPr lang="en-US" baseline="0" dirty="0" smtClean="0"/>
              <a:t> tab, in the </a:t>
            </a:r>
            <a:r>
              <a:rPr lang="en-US" b="1" baseline="0" dirty="0" smtClean="0"/>
              <a:t>Slides</a:t>
            </a:r>
            <a:r>
              <a:rPr lang="en-US" baseline="0" dirty="0" smtClean="0"/>
              <a:t> group, click </a:t>
            </a:r>
            <a:r>
              <a:rPr lang="en-US" b="1" baseline="0" dirty="0" smtClean="0"/>
              <a:t>Layout</a:t>
            </a:r>
            <a:r>
              <a:rPr lang="en-US" baseline="0" dirty="0" smtClean="0"/>
              <a:t>, and then click </a:t>
            </a:r>
            <a:r>
              <a:rPr lang="en-US" b="1" baseline="0" dirty="0" smtClean="0"/>
              <a:t>Blank</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Basic Shapes </a:t>
            </a:r>
            <a:r>
              <a:rPr lang="en-US" baseline="0" dirty="0" smtClean="0"/>
              <a:t>click </a:t>
            </a:r>
            <a:r>
              <a:rPr lang="en-US" b="1" baseline="0" dirty="0" smtClean="0"/>
              <a:t>Oval</a:t>
            </a:r>
            <a:r>
              <a:rPr lang="en-US"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the oval. Under </a:t>
            </a:r>
            <a:r>
              <a:rPr lang="en-US" b="1" baseline="0" dirty="0" smtClean="0"/>
              <a:t>Drawing Tools</a:t>
            </a:r>
            <a:r>
              <a:rPr lang="en-US" b="0" baseline="0" dirty="0" smtClean="0"/>
              <a:t>, on the </a:t>
            </a:r>
            <a:r>
              <a:rPr lang="en-US" b="1" baseline="0" dirty="0" smtClean="0"/>
              <a:t>Format</a:t>
            </a:r>
            <a:r>
              <a:rPr lang="en-US" b="0" baseline="0" dirty="0" smtClean="0"/>
              <a:t> tab, in the </a:t>
            </a:r>
            <a:r>
              <a:rPr lang="en-US" b="1" baseline="0" dirty="0" smtClean="0"/>
              <a:t>Shape Styles </a:t>
            </a:r>
            <a:r>
              <a:rPr lang="en-US" b="0" baseline="0" dirty="0" smtClean="0"/>
              <a:t>group, click the </a:t>
            </a:r>
            <a:r>
              <a:rPr lang="en-US" b="1" baseline="0" dirty="0" smtClean="0"/>
              <a:t>Format Shape </a:t>
            </a:r>
            <a:r>
              <a:rPr lang="en-US" b="0" baseline="0" dirty="0" smtClean="0"/>
              <a:t>dialog box launcher. In the </a:t>
            </a:r>
            <a:r>
              <a:rPr lang="en-US" b="1" baseline="0" dirty="0" smtClean="0"/>
              <a:t>Format Shape </a:t>
            </a:r>
            <a:r>
              <a:rPr lang="en-US" b="0" baseline="0" dirty="0" smtClean="0"/>
              <a:t>dialog box, click </a:t>
            </a:r>
            <a:r>
              <a:rPr lang="en-US" b="1" baseline="0" dirty="0" smtClean="0"/>
              <a:t>Fill</a:t>
            </a:r>
            <a:r>
              <a:rPr lang="en-US" b="0" baseline="0" dirty="0" smtClean="0"/>
              <a:t> in the left pane, in the </a:t>
            </a:r>
            <a:r>
              <a:rPr lang="en-US" b="1" baseline="0" dirty="0" smtClean="0"/>
              <a:t>Fill</a:t>
            </a:r>
            <a:r>
              <a:rPr lang="en-US" b="0" baseline="0" dirty="0" smtClean="0"/>
              <a:t> pane, click </a:t>
            </a:r>
            <a:r>
              <a:rPr lang="en-US" b="1" baseline="0" dirty="0" smtClean="0"/>
              <a:t>Solid fill</a:t>
            </a:r>
            <a:r>
              <a:rPr lang="en-US"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Click the button next to </a:t>
            </a:r>
            <a:r>
              <a:rPr lang="en-US" b="1" baseline="0" dirty="0" smtClean="0"/>
              <a:t>Color</a:t>
            </a:r>
            <a:r>
              <a:rPr lang="en-US" b="0" baseline="0" dirty="0" smtClean="0"/>
              <a:t> and then click </a:t>
            </a:r>
            <a:r>
              <a:rPr lang="en-US" b="1" baseline="0" dirty="0" smtClean="0"/>
              <a:t>White, Background 1</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Transparency</a:t>
            </a:r>
            <a:r>
              <a:rPr lang="en-US" b="0" baseline="0" dirty="0" smtClean="0"/>
              <a:t> box, enter </a:t>
            </a:r>
            <a:r>
              <a:rPr lang="en-US" b="1" baseline="0" dirty="0" smtClean="0"/>
              <a:t>30%</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Line Color </a:t>
            </a:r>
            <a:r>
              <a:rPr lang="en-US" b="0" baseline="0" dirty="0" smtClean="0"/>
              <a:t>in the left pane, and in the </a:t>
            </a:r>
            <a:r>
              <a:rPr lang="en-US" b="1" baseline="0" dirty="0" smtClean="0"/>
              <a:t>Line Color </a:t>
            </a:r>
            <a:r>
              <a:rPr lang="en-US" b="0" baseline="0" dirty="0" smtClean="0"/>
              <a:t>pane, click </a:t>
            </a:r>
            <a:r>
              <a:rPr lang="en-US" b="1" baseline="0" dirty="0" smtClean="0"/>
              <a:t>No line</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 Shape </a:t>
            </a:r>
            <a:r>
              <a:rPr lang="en-US" b="0" baseline="0" dirty="0" smtClean="0"/>
              <a:t>dialog box, click </a:t>
            </a:r>
            <a:r>
              <a:rPr lang="en-US" b="1" baseline="0" dirty="0" smtClean="0"/>
              <a:t>Glow and Soft Edges</a:t>
            </a:r>
            <a:r>
              <a:rPr lang="en-US" b="0" baseline="0" dirty="0" smtClean="0"/>
              <a:t> in the left pane, and in the </a:t>
            </a:r>
            <a:r>
              <a:rPr lang="en-US" b="1" baseline="0" dirty="0" smtClean="0"/>
              <a:t>Glow and Soft Edges </a:t>
            </a:r>
            <a:r>
              <a:rPr lang="en-US" b="0" baseline="0" dirty="0" smtClean="0"/>
              <a:t>pane, under </a:t>
            </a:r>
            <a:r>
              <a:rPr lang="en-US" b="1" baseline="0" dirty="0" smtClean="0"/>
              <a:t>Soft Edges</a:t>
            </a:r>
            <a:r>
              <a:rPr lang="en-US" b="0" baseline="0" dirty="0" smtClean="0"/>
              <a:t>, in the </a:t>
            </a:r>
            <a:r>
              <a:rPr lang="en-US" b="1" baseline="0" dirty="0" smtClean="0"/>
              <a:t>Size</a:t>
            </a:r>
            <a:r>
              <a:rPr lang="en-US" b="0" baseline="0" dirty="0" smtClean="0"/>
              <a:t> box enter </a:t>
            </a:r>
            <a:r>
              <a:rPr lang="en-US" b="1" baseline="0" dirty="0" smtClean="0"/>
              <a:t>25 pt</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Also in the </a:t>
            </a:r>
            <a:r>
              <a:rPr lang="en-US" b="1" baseline="0" dirty="0" smtClean="0"/>
              <a:t>Format</a:t>
            </a:r>
            <a:r>
              <a:rPr lang="en-US" b="0" baseline="0" dirty="0" smtClean="0"/>
              <a:t> </a:t>
            </a:r>
            <a:r>
              <a:rPr lang="en-US" b="1" baseline="0" dirty="0" smtClean="0"/>
              <a:t>Shape</a:t>
            </a:r>
            <a:r>
              <a:rPr lang="en-US" b="0" baseline="0" dirty="0" smtClean="0"/>
              <a:t> dialog box, click </a:t>
            </a:r>
            <a:r>
              <a:rPr lang="en-US" b="1" baseline="0" dirty="0" smtClean="0"/>
              <a:t>Size</a:t>
            </a:r>
            <a:r>
              <a:rPr lang="en-US" b="0" baseline="0" dirty="0" smtClean="0"/>
              <a:t> in the left pane, and in the </a:t>
            </a:r>
            <a:r>
              <a:rPr lang="en-US" b="1" baseline="0" dirty="0" smtClean="0"/>
              <a:t>Size</a:t>
            </a:r>
            <a:r>
              <a:rPr lang="en-US" b="0" baseline="0" dirty="0" smtClean="0"/>
              <a:t> pane, under </a:t>
            </a:r>
            <a:r>
              <a:rPr lang="en-US" b="1" baseline="0" dirty="0" smtClean="0"/>
              <a:t>Size and rotate</a:t>
            </a:r>
            <a:r>
              <a:rPr lang="en-US" b="0"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Height</a:t>
            </a:r>
            <a:r>
              <a:rPr lang="en-US" b="0" baseline="0" dirty="0" smtClean="0"/>
              <a:t> box, enter </a:t>
            </a:r>
            <a:r>
              <a:rPr lang="en-US" b="1" baseline="0" dirty="0" smtClean="0"/>
              <a:t>5.71”.</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Width</a:t>
            </a:r>
            <a:r>
              <a:rPr lang="en-US" b="0" baseline="0" dirty="0" smtClean="0"/>
              <a:t> box, enter </a:t>
            </a:r>
            <a:r>
              <a:rPr lang="en-US" b="1" baseline="0" dirty="0" smtClean="0"/>
              <a:t>7.83”</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In the </a:t>
            </a:r>
            <a:r>
              <a:rPr lang="en-US" b="1" baseline="0" dirty="0" smtClean="0"/>
              <a:t>Rotation</a:t>
            </a:r>
            <a:r>
              <a:rPr lang="en-US" b="0" baseline="0" dirty="0" smtClean="0"/>
              <a:t> box, enter </a:t>
            </a:r>
            <a:r>
              <a:rPr lang="en-US" b="1" baseline="0" dirty="0" smtClean="0"/>
              <a:t>350°.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oval.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Align</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Images</a:t>
            </a:r>
            <a:r>
              <a:rPr lang="en-US" baseline="0" dirty="0" smtClean="0"/>
              <a:t> group, click </a:t>
            </a:r>
            <a:r>
              <a:rPr lang="en-US" b="1" baseline="0" dirty="0" smtClean="0"/>
              <a:t>Picture</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4.0”</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6.0”</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click </a:t>
            </a:r>
            <a:r>
              <a:rPr lang="en-US" sz="1200" b="1" kern="1200" dirty="0" smtClean="0">
                <a:solidFill>
                  <a:schemeClr val="tx1"/>
                </a:solidFill>
                <a:effectLst/>
                <a:latin typeface="+mn-lt"/>
                <a:ea typeface="+mn-ea"/>
                <a:cs typeface="+mn-cs"/>
              </a:rPr>
              <a:t>Presets</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click the button next to </a:t>
            </a:r>
            <a:r>
              <a:rPr lang="en-US" sz="1200" b="1" kern="1200" baseline="0" dirty="0" smtClean="0">
                <a:solidFill>
                  <a:schemeClr val="tx1"/>
                </a:solidFill>
                <a:effectLst/>
                <a:latin typeface="+mn-lt"/>
                <a:ea typeface="+mn-ea"/>
                <a:cs typeface="+mn-cs"/>
              </a:rPr>
              <a:t>Artistic Effects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Glow Diffused</a:t>
            </a:r>
            <a:r>
              <a:rPr lang="en-US" sz="1200" kern="1200" baseline="0" dirty="0" smtClean="0">
                <a:solidFill>
                  <a:schemeClr val="tx1"/>
                </a:solidFill>
                <a:effectLst/>
                <a:latin typeface="+mn-lt"/>
                <a:ea typeface="+mn-ea"/>
                <a:cs typeface="+mn-cs"/>
              </a:rPr>
              <a:t>. Also in the </a:t>
            </a:r>
            <a:r>
              <a:rPr lang="en-US" sz="1200" b="1" kern="1200" baseline="0" dirty="0" smtClean="0">
                <a:solidFill>
                  <a:schemeClr val="tx1"/>
                </a:solidFill>
                <a:effectLst/>
                <a:latin typeface="+mn-lt"/>
                <a:ea typeface="+mn-ea"/>
                <a:cs typeface="+mn-cs"/>
              </a:rPr>
              <a:t>Artistic Effects </a:t>
            </a:r>
            <a:r>
              <a:rPr lang="en-US" sz="1200" kern="1200" baseline="0" dirty="0" smtClean="0">
                <a:solidFill>
                  <a:schemeClr val="tx1"/>
                </a:solidFill>
                <a:effectLst/>
                <a:latin typeface="+mn-lt"/>
                <a:ea typeface="+mn-ea"/>
                <a:cs typeface="+mn-cs"/>
              </a:rPr>
              <a:t>pane, in the </a:t>
            </a:r>
            <a:r>
              <a:rPr lang="en-US" sz="1200" b="1" kern="1200" baseline="0" dirty="0" smtClean="0">
                <a:solidFill>
                  <a:schemeClr val="tx1"/>
                </a:solidFill>
                <a:effectLst/>
                <a:latin typeface="+mn-lt"/>
                <a:ea typeface="+mn-ea"/>
                <a:cs typeface="+mn-cs"/>
              </a:rPr>
              <a:t>Intensity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reproduce the shape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a:t>
            </a:r>
            <a:r>
              <a:rPr lang="en-US" baseline="0" dirty="0" smtClean="0"/>
              <a:t>, and then under </a:t>
            </a:r>
            <a:r>
              <a:rPr lang="en-US" b="1" baseline="0" dirty="0" smtClean="0"/>
              <a:t>Flowchart</a:t>
            </a:r>
            <a:r>
              <a:rPr lang="en-US" baseline="0" dirty="0" smtClean="0"/>
              <a:t> click </a:t>
            </a:r>
            <a:r>
              <a:rPr lang="en-US" b="1" baseline="0" dirty="0" smtClean="0"/>
              <a:t>Preparation</a:t>
            </a:r>
            <a:r>
              <a:rPr lang="en-US" baseline="0" dirty="0" smtClean="0"/>
              <a:t>.</a:t>
            </a:r>
          </a:p>
          <a:p>
            <a:pPr marL="228600" indent="-228600">
              <a:buAutoNum type="arabicPeriod"/>
            </a:pPr>
            <a:r>
              <a:rPr lang="en-US" baseline="0" dirty="0" smtClean="0"/>
              <a:t>On the slide, drag to draw a hexagon.</a:t>
            </a:r>
          </a:p>
          <a:p>
            <a:pPr marL="228600" indent="-228600">
              <a:buAutoNum type="arabicPeriod"/>
            </a:pPr>
            <a:r>
              <a:rPr lang="en-US" baseline="0" dirty="0" smtClean="0"/>
              <a:t>Select the hexagon.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and then in the </a:t>
            </a:r>
            <a:r>
              <a:rPr lang="en-US" b="1" baseline="0" dirty="0" smtClean="0"/>
              <a:t>Height</a:t>
            </a:r>
            <a:r>
              <a:rPr lang="en-US" baseline="0" dirty="0" smtClean="0"/>
              <a:t> box enter </a:t>
            </a:r>
            <a:r>
              <a:rPr lang="en-US" b="1" baseline="0" dirty="0" smtClean="0"/>
              <a:t>2.0” </a:t>
            </a:r>
            <a:r>
              <a:rPr lang="en-US" baseline="0" dirty="0" smtClean="0"/>
              <a:t>and in the </a:t>
            </a:r>
            <a:r>
              <a:rPr lang="en-US" b="1" baseline="0" dirty="0" smtClean="0"/>
              <a:t>Width</a:t>
            </a:r>
            <a:r>
              <a:rPr lang="en-US" baseline="0" dirty="0" smtClean="0"/>
              <a:t> box enter </a:t>
            </a:r>
            <a:r>
              <a:rPr lang="en-US" b="1" baseline="0" dirty="0" smtClean="0"/>
              <a:t>9.0”</a:t>
            </a:r>
            <a:r>
              <a:rPr lang="en-US" baseline="0" dirty="0" smtClean="0"/>
              <a:t>.</a:t>
            </a:r>
          </a:p>
          <a:p>
            <a:pPr marL="228600" indent="-228600">
              <a:buAutoNum type="arabicPeriod"/>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a:t>
            </a:r>
            <a:r>
              <a:rPr lang="en-US" b="1" baseline="0" dirty="0" smtClean="0"/>
              <a:t>Shape Fill</a:t>
            </a:r>
            <a:r>
              <a:rPr lang="en-US" baseline="0" dirty="0" smtClean="0"/>
              <a:t>, and then under </a:t>
            </a:r>
            <a:r>
              <a:rPr lang="en-US" b="1" baseline="0" dirty="0" smtClean="0"/>
              <a:t>Theme Colors </a:t>
            </a:r>
            <a:r>
              <a:rPr lang="en-US" baseline="0" dirty="0" smtClean="0"/>
              <a:t>click </a:t>
            </a:r>
            <a:r>
              <a:rPr lang="en-US" b="1" baseline="0" dirty="0" smtClean="0"/>
              <a:t>Black, Text 1</a:t>
            </a:r>
            <a:r>
              <a:rPr lang="en-US" baseline="0" dirty="0" smtClean="0"/>
              <a:t>.</a:t>
            </a:r>
          </a:p>
          <a:p>
            <a:pPr marL="228600" indent="-228600">
              <a:buAutoNum type="arabicPeriod"/>
            </a:pPr>
            <a:r>
              <a:rPr lang="en-US" baseline="0" dirty="0" smtClean="0"/>
              <a:t>On the slide, right-click the hexagon, and then click </a:t>
            </a:r>
            <a:r>
              <a:rPr lang="en-US" b="1" baseline="0" dirty="0" smtClean="0"/>
              <a:t>Edit</a:t>
            </a:r>
            <a:r>
              <a:rPr lang="en-US" baseline="0" dirty="0" smtClean="0"/>
              <a:t> </a:t>
            </a:r>
            <a:r>
              <a:rPr lang="en-US" b="1" baseline="0" dirty="0" smtClean="0"/>
              <a:t>Points</a:t>
            </a:r>
            <a:r>
              <a:rPr lang="en-US" b="0" baseline="0" dirty="0" smtClean="0"/>
              <a:t>, and then do the following:</a:t>
            </a:r>
          </a:p>
          <a:p>
            <a:pPr marL="685800" lvl="1" indent="-228600">
              <a:buFont typeface="Arial" pitchFamily="34" charset="0"/>
              <a:buChar char="•"/>
            </a:pPr>
            <a:r>
              <a:rPr lang="en-US" baseline="0" dirty="0" smtClean="0"/>
              <a:t>Right-click the top line segment, and then click </a:t>
            </a:r>
            <a:r>
              <a:rPr lang="en-US" b="1" baseline="0" dirty="0" smtClean="0"/>
              <a:t>Curved Segment</a:t>
            </a:r>
            <a:r>
              <a:rPr lang="en-US" baseline="0" dirty="0" smtClean="0"/>
              <a:t>. </a:t>
            </a:r>
          </a:p>
          <a:p>
            <a:pPr marL="685800" lvl="1" indent="-228600">
              <a:buFont typeface="Arial" pitchFamily="34" charset="0"/>
              <a:buChar char="•"/>
            </a:pPr>
            <a:r>
              <a:rPr lang="en-US" baseline="0" dirty="0" smtClean="0"/>
              <a:t>Right-click the bottom line segment, and then click </a:t>
            </a:r>
            <a:r>
              <a:rPr lang="en-US" b="1" baseline="0" dirty="0" smtClean="0"/>
              <a:t>Curved Segment</a:t>
            </a:r>
            <a:r>
              <a:rPr lang="en-US" baseline="0" dirty="0" smtClean="0"/>
              <a:t>.</a:t>
            </a:r>
          </a:p>
          <a:p>
            <a:pPr marL="685800" lvl="1" indent="-228600">
              <a:buFont typeface="Arial" pitchFamily="34" charset="0"/>
              <a:buChar char="•"/>
            </a:pPr>
            <a:r>
              <a:rPr lang="en-US" baseline="0" dirty="0" smtClean="0"/>
              <a:t>Click the top left point. Drag the right sizing line toward the top of the slide to increase the size of the top curve.</a:t>
            </a:r>
          </a:p>
          <a:p>
            <a:pPr marL="685800" lvl="1" indent="-228600">
              <a:buFont typeface="Arial" pitchFamily="34" charset="0"/>
              <a:buChar char="•"/>
            </a:pPr>
            <a:r>
              <a:rPr lang="en-US" baseline="0" dirty="0" smtClean="0"/>
              <a:t>Click the top right point. Drag the left sizing line toward the top of the slide to increase the size of the top curve.</a:t>
            </a:r>
          </a:p>
          <a:p>
            <a:pPr marL="685800" lvl="1" indent="-228600">
              <a:buFont typeface="Arial" pitchFamily="34" charset="0"/>
              <a:buChar char="•"/>
            </a:pPr>
            <a:r>
              <a:rPr lang="en-US" baseline="0" dirty="0" smtClean="0"/>
              <a:t>Click the bottom left point. Drag the right sizing line toward the bottom of the slide to increase the size of the bottom curve.</a:t>
            </a:r>
          </a:p>
          <a:p>
            <a:pPr marL="685800" lvl="1" indent="-228600">
              <a:buFont typeface="Arial" pitchFamily="34" charset="0"/>
              <a:buChar char="•"/>
            </a:pPr>
            <a:r>
              <a:rPr lang="en-US" baseline="0" dirty="0" smtClean="0"/>
              <a:t>Click the bottom right point. Drag the left sizing line toward the bottom of the slide to increase the size of the bottom curve.</a:t>
            </a:r>
          </a:p>
          <a:p>
            <a:pPr marL="228600" lvl="0" indent="-228600">
              <a:buFont typeface="+mj-lt"/>
              <a:buAutoNum type="arabicPeriod"/>
            </a:pPr>
            <a:r>
              <a:rPr lang="en-US" baseline="0" dirty="0" smtClean="0"/>
              <a:t>Select the shape.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text box.</a:t>
            </a:r>
          </a:p>
          <a:p>
            <a:pPr marL="228600" lvl="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endParaRPr lang="en-US" baseline="0" dirty="0" smtClean="0"/>
          </a:p>
          <a:p>
            <a:pPr marL="228600" indent="-228600">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Picture Styles </a:t>
            </a:r>
            <a:r>
              <a:rPr lang="en-US" baseline="0" dirty="0" smtClean="0"/>
              <a:t>group, click the </a:t>
            </a:r>
            <a:r>
              <a:rPr lang="en-US" b="1" baseline="0" dirty="0" smtClean="0"/>
              <a:t>Format Picture </a:t>
            </a:r>
            <a:r>
              <a:rPr lang="en-US" baseline="0" dirty="0" smtClean="0"/>
              <a:t>dialog box launcher.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Pencil </a:t>
            </a:r>
            <a:r>
              <a:rPr lang="en-US" b="1" baseline="0" dirty="0" err="1" smtClean="0"/>
              <a:t>Grayscale</a:t>
            </a:r>
            <a:r>
              <a:rPr lang="en-US" baseline="0" dirty="0" smtClean="0"/>
              <a:t>. Also on the </a:t>
            </a:r>
            <a:r>
              <a:rPr lang="en-US" b="1" baseline="0" dirty="0" smtClean="0"/>
              <a:t>Artistic Effects </a:t>
            </a:r>
            <a:r>
              <a:rPr lang="en-US" baseline="0" dirty="0" smtClean="0"/>
              <a:t>pane, in the </a:t>
            </a:r>
            <a:r>
              <a:rPr lang="en-US" b="1" baseline="0" dirty="0" smtClean="0"/>
              <a:t>Pencil Size </a:t>
            </a:r>
            <a:r>
              <a:rPr lang="en-US" baseline="0" dirty="0" smtClean="0"/>
              <a:t>box, enter </a:t>
            </a:r>
            <a:r>
              <a:rPr lang="en-US" b="1" baseline="0" dirty="0" smtClean="0"/>
              <a:t>50</a:t>
            </a:r>
            <a:r>
              <a:rPr lang="en-US" baseline="0" dirty="0" smtClean="0"/>
              <a:t>.</a:t>
            </a:r>
          </a:p>
          <a:p>
            <a:pPr marL="228600" indent="-228600">
              <a:buAutoNum type="arabicPeriod"/>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lvl="1" indent="-228600">
              <a:buFont typeface="Arial" pitchFamily="34" charset="0"/>
              <a:buChar char="•"/>
            </a:pPr>
            <a:r>
              <a:rPr lang="en-US" baseline="0" dirty="0" smtClean="0"/>
              <a:t>In the </a:t>
            </a:r>
            <a:r>
              <a:rPr lang="en-US" b="1" baseline="0" dirty="0" smtClean="0"/>
              <a:t>Brightness</a:t>
            </a:r>
            <a:r>
              <a:rPr lang="en-US" baseline="0" dirty="0" smtClean="0"/>
              <a:t> box, enter </a:t>
            </a:r>
            <a:r>
              <a:rPr lang="en-US" b="1" baseline="0" dirty="0" smtClean="0"/>
              <a:t>75</a:t>
            </a:r>
            <a:r>
              <a:rPr lang="en-US" baseline="0" dirty="0" smtClean="0"/>
              <a:t>%.</a:t>
            </a:r>
          </a:p>
          <a:p>
            <a:pPr marL="685800" lvl="1" indent="-228600">
              <a:buFont typeface="Arial" pitchFamily="34" charset="0"/>
              <a:buChar char="•"/>
            </a:pPr>
            <a:r>
              <a:rPr lang="en-US" baseline="0" dirty="0" smtClean="0"/>
              <a:t>In the </a:t>
            </a:r>
            <a:r>
              <a:rPr lang="en-US" b="1" baseline="0" dirty="0" smtClean="0"/>
              <a:t>Contrast</a:t>
            </a:r>
            <a:r>
              <a:rPr lang="en-US" baseline="0" dirty="0" smtClean="0"/>
              <a:t> box, enter </a:t>
            </a:r>
            <a:r>
              <a:rPr lang="en-US" b="1" baseline="0" dirty="0" smtClean="0"/>
              <a:t>100</a:t>
            </a:r>
            <a:r>
              <a:rPr lang="en-US" baseline="0" dirty="0" smtClean="0"/>
              <a:t>%.</a:t>
            </a:r>
          </a:p>
          <a:p>
            <a:pPr marL="228600" indent="-228600">
              <a:buAutoNum type="arabicPeriod"/>
            </a:pPr>
            <a:r>
              <a:rPr lang="en-US" baseline="0" dirty="0" smtClean="0"/>
              <a:t>Also in the </a:t>
            </a:r>
            <a:r>
              <a:rPr lang="en-US" b="1" baseline="0" dirty="0" smtClean="0"/>
              <a:t>Format</a:t>
            </a:r>
            <a:r>
              <a:rPr lang="en-US" baseline="0" dirty="0" smtClean="0"/>
              <a:t> </a:t>
            </a:r>
            <a:r>
              <a:rPr lang="en-US" b="1" baseline="0" dirty="0" smtClean="0"/>
              <a:t>Picture</a:t>
            </a:r>
            <a:r>
              <a:rPr lang="en-US" baseline="0" dirty="0" smtClean="0"/>
              <a:t> dialog box, click </a:t>
            </a:r>
            <a:r>
              <a:rPr lang="en-US" b="1" baseline="0" dirty="0" smtClean="0"/>
              <a:t>Size</a:t>
            </a:r>
            <a:r>
              <a:rPr lang="en-US" baseline="0" dirty="0" smtClean="0"/>
              <a:t> in the left pane, in the </a:t>
            </a:r>
            <a:r>
              <a:rPr lang="en-US" b="1" baseline="0" dirty="0" smtClean="0"/>
              <a:t>Size</a:t>
            </a:r>
            <a:r>
              <a:rPr lang="en-US" baseline="0" dirty="0" smtClean="0"/>
              <a:t> pane, do the following:</a:t>
            </a:r>
          </a:p>
          <a:p>
            <a:pPr marL="685800" lvl="1" indent="-228600">
              <a:buAutoNum type="arabicPeriod"/>
            </a:pPr>
            <a:r>
              <a:rPr lang="en-US" baseline="0" dirty="0" smtClean="0"/>
              <a:t>Under </a:t>
            </a:r>
            <a:r>
              <a:rPr lang="en-US" b="1" baseline="0" dirty="0" smtClean="0"/>
              <a:t>Scale</a:t>
            </a:r>
            <a:r>
              <a:rPr lang="en-US" baseline="0" dirty="0" smtClean="0"/>
              <a:t>, clear the </a:t>
            </a:r>
            <a:r>
              <a:rPr lang="en-US" b="1" baseline="0" dirty="0" smtClean="0"/>
              <a:t>Lock aspect ratio </a:t>
            </a:r>
            <a:r>
              <a:rPr lang="en-US" baseline="0" dirty="0" smtClean="0"/>
              <a:t>box.</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Height</a:t>
            </a:r>
            <a:r>
              <a:rPr lang="en-US" baseline="0" dirty="0" smtClean="0"/>
              <a:t> box, enter </a:t>
            </a:r>
            <a:r>
              <a:rPr lang="en-US" b="1" baseline="0" dirty="0" smtClean="0"/>
              <a:t>0.05</a:t>
            </a:r>
            <a:r>
              <a:rPr lang="en-US" baseline="0" dirty="0" smtClean="0"/>
              <a:t>.</a:t>
            </a:r>
          </a:p>
          <a:p>
            <a:pPr marL="685800" lvl="1" indent="-228600">
              <a:buAutoNum type="arabicPeriod"/>
            </a:pPr>
            <a:r>
              <a:rPr lang="en-US" baseline="0" dirty="0" smtClean="0"/>
              <a:t>Under </a:t>
            </a:r>
            <a:r>
              <a:rPr lang="en-US" b="1" baseline="0" dirty="0" smtClean="0"/>
              <a:t>Size and rotate</a:t>
            </a:r>
            <a:r>
              <a:rPr lang="en-US" baseline="0" dirty="0" smtClean="0"/>
              <a:t>, in the </a:t>
            </a:r>
            <a:r>
              <a:rPr lang="en-US" b="1" baseline="0" dirty="0" smtClean="0"/>
              <a:t>Width</a:t>
            </a:r>
            <a:r>
              <a:rPr lang="en-US" baseline="0" dirty="0" smtClean="0"/>
              <a:t> box, enter </a:t>
            </a:r>
            <a:r>
              <a:rPr lang="en-US" b="1" baseline="0" dirty="0" smtClean="0"/>
              <a:t>7.5</a:t>
            </a:r>
            <a:r>
              <a:rPr lang="en-US" b="0" baseline="0" dirty="0" smtClean="0"/>
              <a:t>.</a:t>
            </a:r>
          </a:p>
          <a:p>
            <a:pPr marL="228600" lvl="0" indent="-228600">
              <a:buAutoNum type="arabicPeriod"/>
            </a:pPr>
            <a:r>
              <a:rPr lang="en-US" sz="1200" kern="1200" dirty="0" smtClean="0">
                <a:solidFill>
                  <a:schemeClr val="tx1"/>
                </a:solidFill>
                <a:effectLst/>
                <a:latin typeface="+mn-lt"/>
                <a:ea typeface="+mn-ea"/>
                <a:cs typeface="+mn-cs"/>
              </a:rPr>
              <a:t>Select the picture.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Position one black line above the center picture.</a:t>
            </a:r>
          </a:p>
          <a:p>
            <a:pPr marL="228600" lvl="0" indent="-228600">
              <a:buAutoNum type="arabicPeriod"/>
            </a:pPr>
            <a:r>
              <a:rPr lang="en-US" b="0" baseline="0" dirty="0" smtClean="0"/>
              <a:t>Position another black line below the center picture.</a:t>
            </a:r>
          </a:p>
          <a:p>
            <a:pPr marL="228600" lvl="0" indent="-228600">
              <a:buAutoNum type="arabicPeriod"/>
            </a:pPr>
            <a:r>
              <a:rPr lang="en-US" b="0" baseline="0" dirty="0" smtClean="0"/>
              <a:t>Press and hold CTRL, and then select the center picture and both black lines.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Center</a:t>
            </a:r>
            <a:r>
              <a:rPr lang="en-US" b="0"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Select one of the black lines.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0" baseline="0" dirty="0" smtClean="0"/>
              <a:t>Select the duplicate black line. Under </a:t>
            </a:r>
            <a:r>
              <a:rPr lang="en-US" b="1" baseline="0" dirty="0" smtClean="0"/>
              <a:t>Picture Tools</a:t>
            </a:r>
            <a:r>
              <a:rPr lang="en-US" b="0" baseline="0" dirty="0" smtClean="0"/>
              <a:t>, on the </a:t>
            </a:r>
            <a:r>
              <a:rPr lang="en-US" b="1" baseline="0" dirty="0" smtClean="0"/>
              <a:t>Format</a:t>
            </a:r>
            <a:r>
              <a:rPr lang="en-US" b="0" baseline="0" dirty="0" smtClean="0"/>
              <a:t> tab, in the </a:t>
            </a:r>
            <a:r>
              <a:rPr lang="en-US" b="1" baseline="0" dirty="0" smtClean="0"/>
              <a:t>Size</a:t>
            </a:r>
            <a:r>
              <a:rPr lang="en-US" b="0" baseline="0" dirty="0" smtClean="0"/>
              <a:t> group, click the </a:t>
            </a:r>
            <a:r>
              <a:rPr lang="en-US" b="1" baseline="0" dirty="0" smtClean="0"/>
              <a:t>Size &amp; Position </a:t>
            </a:r>
            <a:r>
              <a:rPr lang="en-US" b="0" baseline="0" dirty="0" smtClean="0"/>
              <a:t>dialog box launcher. In the </a:t>
            </a:r>
            <a:r>
              <a:rPr lang="en-US" b="1" baseline="0" dirty="0" smtClean="0"/>
              <a:t>Format Picture </a:t>
            </a:r>
            <a:r>
              <a:rPr lang="en-US" b="0" baseline="0" dirty="0" smtClean="0"/>
              <a:t>dialog box, click </a:t>
            </a:r>
            <a:r>
              <a:rPr lang="en-US" b="1" baseline="0" dirty="0" smtClean="0"/>
              <a:t>Size</a:t>
            </a:r>
            <a:r>
              <a:rPr lang="en-US" b="0" baseline="0" dirty="0" smtClean="0"/>
              <a:t> in the left pane, in the </a:t>
            </a:r>
            <a:r>
              <a:rPr lang="en-US" b="1" baseline="0" dirty="0" smtClean="0"/>
              <a:t>Size</a:t>
            </a:r>
            <a:r>
              <a:rPr lang="en-US" b="0" baseline="0" dirty="0" smtClean="0"/>
              <a:t> pane, do the following:</a:t>
            </a:r>
          </a:p>
          <a:p>
            <a:pPr marL="685800" lvl="1" indent="-228600">
              <a:buAutoNum type="arabicPeriod"/>
            </a:pPr>
            <a:r>
              <a:rPr lang="en-US" b="0" baseline="0" dirty="0" smtClean="0"/>
              <a:t>Under </a:t>
            </a:r>
            <a:r>
              <a:rPr lang="en-US" b="1" baseline="0" dirty="0" smtClean="0"/>
              <a:t>Scale</a:t>
            </a:r>
            <a:r>
              <a:rPr lang="en-US" b="0" baseline="0" dirty="0" smtClean="0"/>
              <a:t>, clear the </a:t>
            </a:r>
            <a:r>
              <a:rPr lang="en-US" b="1" baseline="0" dirty="0" smtClean="0"/>
              <a:t>Lock aspect ratio box</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Height</a:t>
            </a:r>
            <a:r>
              <a:rPr lang="en-US" b="0" baseline="0" dirty="0" smtClean="0"/>
              <a:t> box, enter </a:t>
            </a:r>
            <a:r>
              <a:rPr lang="en-US" b="1" baseline="0" dirty="0" smtClean="0"/>
              <a:t>5.5”</a:t>
            </a:r>
            <a:r>
              <a:rPr lang="en-US" b="0" baseline="0" dirty="0" smtClean="0"/>
              <a:t>.</a:t>
            </a:r>
          </a:p>
          <a:p>
            <a:pPr marL="685800" lvl="1" indent="-228600">
              <a:buAutoNum type="arabicPeriod"/>
            </a:pPr>
            <a:r>
              <a:rPr lang="en-US" b="0" baseline="0" dirty="0" smtClean="0"/>
              <a:t>Under </a:t>
            </a:r>
            <a:r>
              <a:rPr lang="en-US" b="1" baseline="0" dirty="0" smtClean="0"/>
              <a:t>Size and rotate</a:t>
            </a:r>
            <a:r>
              <a:rPr lang="en-US" b="0" baseline="0" dirty="0" smtClean="0"/>
              <a:t>, in the </a:t>
            </a:r>
            <a:r>
              <a:rPr lang="en-US" b="1" baseline="0" dirty="0" smtClean="0"/>
              <a:t>Width</a:t>
            </a:r>
            <a:r>
              <a:rPr lang="en-US" b="0" baseline="0" dirty="0" smtClean="0"/>
              <a:t> box, enter </a:t>
            </a:r>
            <a:r>
              <a:rPr lang="en-US" b="1" baseline="0" dirty="0" smtClean="0"/>
              <a:t>0.05”</a:t>
            </a:r>
            <a:r>
              <a:rPr lang="en-US" b="0" baseline="0" dirty="0" smtClean="0"/>
              <a:t>.</a:t>
            </a:r>
          </a:p>
          <a:p>
            <a:pPr marL="228600" lvl="0" indent="-228600">
              <a:buAutoNum type="arabicPeriod"/>
            </a:pPr>
            <a:r>
              <a:rPr lang="en-US" baseline="0" dirty="0" smtClean="0"/>
              <a:t>Position the black line to the left of the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228600" lvl="0" indent="-228600">
              <a:buAutoNum type="arabicPeriod"/>
            </a:pPr>
            <a:r>
              <a:rPr lang="en-US" baseline="0" dirty="0" smtClean="0"/>
              <a:t>Position the duplicate black line to the right of the picture.</a:t>
            </a:r>
          </a:p>
          <a:p>
            <a:pPr marL="228600" lvl="0" indent="-228600">
              <a:buAutoNum type="arabicPeriod"/>
            </a:pPr>
            <a:r>
              <a:rPr lang="en-US" b="0" baseline="0" dirty="0" smtClean="0"/>
              <a:t>Press and hold CTRL, and then select the center picture, the black line on the right of the picture, and the black line on the left of the picture. On the </a:t>
            </a:r>
            <a:r>
              <a:rPr lang="en-US" b="1" baseline="0" dirty="0" smtClean="0"/>
              <a:t>Home</a:t>
            </a:r>
            <a:r>
              <a:rPr lang="en-US" b="0" baseline="0" dirty="0" smtClean="0"/>
              <a:t> tab, in the </a:t>
            </a:r>
            <a:r>
              <a:rPr lang="en-US" b="1" baseline="0" dirty="0" smtClean="0"/>
              <a:t>Drawing</a:t>
            </a:r>
            <a:r>
              <a:rPr lang="en-US" b="0" baseline="0" dirty="0" smtClean="0"/>
              <a:t> group, click </a:t>
            </a:r>
            <a:r>
              <a:rPr lang="en-US" b="1" baseline="0" dirty="0" smtClean="0"/>
              <a:t>Arrange</a:t>
            </a:r>
            <a:r>
              <a:rPr lang="en-US" b="0" baseline="0" dirty="0" smtClean="0"/>
              <a:t>, point to </a:t>
            </a:r>
            <a:r>
              <a:rPr lang="en-US" b="1" baseline="0" dirty="0" smtClean="0"/>
              <a:t>Align</a:t>
            </a:r>
            <a:r>
              <a:rPr lang="en-US" b="0" baseline="0" dirty="0" smtClean="0"/>
              <a:t>, and then do the following:</a:t>
            </a:r>
          </a:p>
          <a:p>
            <a:pPr marL="685800" lvl="1" indent="-228600">
              <a:buAutoNum type="arabicPeriod"/>
            </a:pPr>
            <a:r>
              <a:rPr lang="en-US" b="0" baseline="0" dirty="0" smtClean="0"/>
              <a:t>Click </a:t>
            </a:r>
            <a:r>
              <a:rPr lang="en-US" b="1" baseline="0" dirty="0" smtClean="0"/>
              <a:t>Align Selected Objects</a:t>
            </a:r>
            <a:r>
              <a:rPr lang="en-US" b="0" baseline="0" dirty="0" smtClean="0"/>
              <a:t>.</a:t>
            </a:r>
          </a:p>
          <a:p>
            <a:pPr marL="685800" lvl="1" indent="-228600">
              <a:buAutoNum type="arabicPeriod"/>
            </a:pPr>
            <a:r>
              <a:rPr lang="en-US" b="0" baseline="0" dirty="0" smtClean="0"/>
              <a:t>Click </a:t>
            </a:r>
            <a:r>
              <a:rPr lang="en-US" b="1" baseline="0" dirty="0" smtClean="0"/>
              <a:t>Align Middle</a:t>
            </a:r>
            <a:r>
              <a:rPr lang="en-US" b="0" baseline="0" dirty="0" smtClean="0"/>
              <a:t>.</a:t>
            </a:r>
          </a:p>
        </p:txBody>
      </p:sp>
      <p:sp>
        <p:nvSpPr>
          <p:cNvPr id="4" name="Slide Number Placeholder 3"/>
          <p:cNvSpPr>
            <a:spLocks noGrp="1"/>
          </p:cNvSpPr>
          <p:nvPr>
            <p:ph type="sldNum" sz="quarter" idx="10"/>
          </p:nvPr>
        </p:nvSpPr>
        <p:spPr/>
        <p:txBody>
          <a:bodyPr/>
          <a:lstStyle/>
          <a:p>
            <a:fld id="{E1A82011-936F-45A9-AF0F-E187D716BB2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912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59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97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68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50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09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57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04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4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7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60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7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6C2EC-1339-42FD-804E-CD6CEF6CB37B}" type="datetimeFigureOut">
              <a:rPr lang="en-US" smtClean="0">
                <a:solidFill>
                  <a:prstClr val="black">
                    <a:tint val="75000"/>
                  </a:prstClr>
                </a:solidFill>
              </a:rPr>
              <a:pPr/>
              <a:t>5/16/2015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48218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Oval 9"/>
          <p:cNvSpPr/>
          <p:nvPr/>
        </p:nvSpPr>
        <p:spPr>
          <a:xfrm rot="21029495">
            <a:off x="420358" y="473318"/>
            <a:ext cx="8303284" cy="5983372"/>
          </a:xfrm>
          <a:prstGeom prst="ellipse">
            <a:avLst/>
          </a:prstGeom>
          <a:solidFill>
            <a:srgbClr val="FFFFFF">
              <a:alpha val="89804"/>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4"/>
          <p:cNvPicPr preferRelativeResize="0">
            <a:picLocks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43000" y="6021288"/>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preferRelativeResize="0">
            <a:picLocks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16031" y="590570"/>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971600" y="780728"/>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8394059" y="764704"/>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a:xfrm>
            <a:off x="755576" y="1733571"/>
            <a:ext cx="7218455" cy="3639646"/>
          </a:xfrm>
        </p:spPr>
        <p:txBody>
          <a:bodyPr>
            <a:normAutofit/>
          </a:bodyPr>
          <a:lstStyle/>
          <a:p>
            <a:pPr lvl="2"/>
            <a:r>
              <a:rPr lang="en-US" b="1" dirty="0"/>
              <a:t>The Discovery that Jesus Lives	20:1-18</a:t>
            </a:r>
            <a:endParaRPr lang="en-GB" b="1" dirty="0"/>
          </a:p>
          <a:p>
            <a:pPr lvl="3"/>
            <a:r>
              <a:rPr lang="en-US" b="1" dirty="0"/>
              <a:t>Mary Magdalene thinks Jesus’ body has been stolen</a:t>
            </a:r>
            <a:endParaRPr lang="en-GB" b="1" dirty="0"/>
          </a:p>
          <a:p>
            <a:pPr lvl="3"/>
            <a:r>
              <a:rPr lang="en-US" b="1" dirty="0"/>
              <a:t>Peter and John confirm that Jesus is not in the tomb</a:t>
            </a:r>
            <a:endParaRPr lang="en-GB" b="1" dirty="0"/>
          </a:p>
          <a:p>
            <a:pPr lvl="3"/>
            <a:r>
              <a:rPr lang="en-US" b="1" dirty="0"/>
              <a:t>Two angels question Mary</a:t>
            </a:r>
            <a:endParaRPr lang="en-GB" b="1" dirty="0"/>
          </a:p>
          <a:p>
            <a:pPr lvl="3"/>
            <a:r>
              <a:rPr lang="en-US" b="1" dirty="0"/>
              <a:t>Jesus reveals Himself to Mary</a:t>
            </a:r>
            <a:endParaRPr lang="en-GB" b="1" dirty="0"/>
          </a:p>
          <a:p>
            <a:pPr lvl="3"/>
            <a:r>
              <a:rPr lang="en-US" b="1" dirty="0"/>
              <a:t>Mary reports her discovery to the disciples</a:t>
            </a:r>
            <a:endParaRPr lang="en-GB" b="1" dirty="0"/>
          </a:p>
          <a:p>
            <a:endParaRPr lang="en-GB" dirty="0"/>
          </a:p>
        </p:txBody>
      </p:sp>
    </p:spTree>
    <p:extLst>
      <p:ext uri="{BB962C8B-B14F-4D97-AF65-F5344CB8AC3E}">
        <p14:creationId xmlns:p14="http://schemas.microsoft.com/office/powerpoint/2010/main" val="2976210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Oval 9"/>
          <p:cNvSpPr/>
          <p:nvPr/>
        </p:nvSpPr>
        <p:spPr>
          <a:xfrm rot="21029495">
            <a:off x="420358" y="473318"/>
            <a:ext cx="8303284" cy="5983372"/>
          </a:xfrm>
          <a:prstGeom prst="ellipse">
            <a:avLst/>
          </a:prstGeo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4"/>
          <p:cNvPicPr preferRelativeResize="0">
            <a:picLocks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43000" y="6021288"/>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preferRelativeResize="0">
            <a:picLocks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16031" y="590570"/>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971600" y="780728"/>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8394059" y="764704"/>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2988" t="13198" r="5901" b="16733"/>
          <a:stretch/>
        </p:blipFill>
        <p:spPr>
          <a:xfrm>
            <a:off x="-180528" y="260648"/>
            <a:ext cx="9504629" cy="6309320"/>
          </a:xfrm>
          <a:prstGeom prst="rect">
            <a:avLst/>
          </a:prstGeom>
        </p:spPr>
      </p:pic>
    </p:spTree>
    <p:extLst>
      <p:ext uri="{BB962C8B-B14F-4D97-AF65-F5344CB8AC3E}">
        <p14:creationId xmlns:p14="http://schemas.microsoft.com/office/powerpoint/2010/main" val="355504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Oval 9"/>
          <p:cNvSpPr/>
          <p:nvPr/>
        </p:nvSpPr>
        <p:spPr>
          <a:xfrm rot="21029495">
            <a:off x="420358" y="473318"/>
            <a:ext cx="8303284" cy="5983372"/>
          </a:xfrm>
          <a:prstGeom prst="ellipse">
            <a:avLst/>
          </a:prstGeom>
          <a:solidFill>
            <a:srgbClr val="FFFFFF">
              <a:alpha val="89804"/>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4"/>
          <p:cNvPicPr preferRelativeResize="0">
            <a:picLocks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43000" y="6021288"/>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preferRelativeResize="0">
            <a:picLocks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116031" y="590570"/>
            <a:ext cx="6858000"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971600" y="780728"/>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artisticPencilGrayscale pencilSize="50"/>
                    </a14:imgEffect>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8394059" y="764704"/>
            <a:ext cx="4572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a:xfrm>
            <a:off x="755576" y="1733571"/>
            <a:ext cx="7218455" cy="3639646"/>
          </a:xfrm>
        </p:spPr>
        <p:txBody>
          <a:bodyPr>
            <a:normAutofit/>
          </a:bodyPr>
          <a:lstStyle/>
          <a:p>
            <a:pPr lvl="2"/>
            <a:r>
              <a:rPr lang="en-US" b="1" dirty="0" smtClean="0"/>
              <a:t>The </a:t>
            </a:r>
            <a:r>
              <a:rPr lang="en-US" b="1" dirty="0"/>
              <a:t>Confirmation that Jesus Lives	20:19-31</a:t>
            </a:r>
            <a:endParaRPr lang="en-GB" b="1" dirty="0"/>
          </a:p>
          <a:p>
            <a:pPr lvl="3"/>
            <a:r>
              <a:rPr lang="en-US" b="1" dirty="0"/>
              <a:t>On that day, to all except Thomas, Jesus confirms His identity and delegates authority to the disciples. </a:t>
            </a:r>
            <a:r>
              <a:rPr lang="en-US" b="1" i="1" dirty="0"/>
              <a:t>He lives and breathes</a:t>
            </a:r>
            <a:endParaRPr lang="en-GB" b="1" i="1" dirty="0"/>
          </a:p>
          <a:p>
            <a:pPr lvl="3"/>
            <a:r>
              <a:rPr lang="en-US" b="1" dirty="0"/>
              <a:t>The following week, Jesus confirms His identity to Thomas. </a:t>
            </a:r>
            <a:r>
              <a:rPr lang="en-US" b="1" i="1" dirty="0"/>
              <a:t>He </a:t>
            </a:r>
            <a:r>
              <a:rPr lang="en-US" b="1" i="1" dirty="0" smtClean="0"/>
              <a:t>surely lives</a:t>
            </a:r>
            <a:endParaRPr lang="en-GB" b="1" i="1" dirty="0"/>
          </a:p>
          <a:p>
            <a:pPr lvl="3"/>
            <a:r>
              <a:rPr lang="en-US" b="1" dirty="0"/>
              <a:t>The author confirms Jesus identity to his readers, that </a:t>
            </a:r>
            <a:r>
              <a:rPr lang="en-US" b="1" dirty="0" smtClean="0"/>
              <a:t>we might </a:t>
            </a:r>
            <a:r>
              <a:rPr lang="en-US" b="1" dirty="0"/>
              <a:t>live</a:t>
            </a:r>
            <a:endParaRPr lang="en-GB" b="1" dirty="0"/>
          </a:p>
          <a:p>
            <a:endParaRPr lang="en-GB" dirty="0"/>
          </a:p>
        </p:txBody>
      </p:sp>
    </p:spTree>
    <p:extLst>
      <p:ext uri="{BB962C8B-B14F-4D97-AF65-F5344CB8AC3E}">
        <p14:creationId xmlns:p14="http://schemas.microsoft.com/office/powerpoint/2010/main" val="43004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FD28E43-FBB4-44FD-86AE-0E853B7C5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Picture on canvas background</Template>
  <TotalTime>20</TotalTime>
  <Words>4459</Words>
  <Application>Microsoft Office PowerPoint</Application>
  <PresentationFormat>On-screen Show (4:3)</PresentationFormat>
  <Paragraphs>232</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20 The empty tomb</dc:title>
  <dc:creator>Terence Boyle</dc:creator>
  <cp:keywords/>
  <cp:lastModifiedBy>Terence Boyle</cp:lastModifiedBy>
  <cp:revision>3</cp:revision>
  <dcterms:created xsi:type="dcterms:W3CDTF">2015-05-16T14:11:30Z</dcterms:created>
  <dcterms:modified xsi:type="dcterms:W3CDTF">2015-05-16T18:36:57Z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TC019648109991</vt:lpwstr>
  </property>
</Properties>
</file>